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7" r:id="rId1"/>
  </p:sldMasterIdLst>
  <p:notesMasterIdLst>
    <p:notesMasterId r:id="rId35"/>
  </p:notesMasterIdLst>
  <p:handoutMasterIdLst>
    <p:handoutMasterId r:id="rId36"/>
  </p:handoutMasterIdLst>
  <p:sldIdLst>
    <p:sldId id="293" r:id="rId2"/>
    <p:sldId id="488" r:id="rId3"/>
    <p:sldId id="489" r:id="rId4"/>
    <p:sldId id="415" r:id="rId5"/>
    <p:sldId id="416" r:id="rId6"/>
    <p:sldId id="422" r:id="rId7"/>
    <p:sldId id="270" r:id="rId8"/>
    <p:sldId id="423" r:id="rId9"/>
    <p:sldId id="1060" r:id="rId10"/>
    <p:sldId id="1091" r:id="rId11"/>
    <p:sldId id="1092" r:id="rId12"/>
    <p:sldId id="1061" r:id="rId13"/>
    <p:sldId id="424" r:id="rId14"/>
    <p:sldId id="430" r:id="rId15"/>
    <p:sldId id="426" r:id="rId16"/>
    <p:sldId id="431" r:id="rId17"/>
    <p:sldId id="427" r:id="rId18"/>
    <p:sldId id="432" r:id="rId19"/>
    <p:sldId id="477" r:id="rId20"/>
    <p:sldId id="435" r:id="rId21"/>
    <p:sldId id="436" r:id="rId22"/>
    <p:sldId id="437" r:id="rId23"/>
    <p:sldId id="438" r:id="rId24"/>
    <p:sldId id="440" r:id="rId25"/>
    <p:sldId id="478" r:id="rId26"/>
    <p:sldId id="441" r:id="rId27"/>
    <p:sldId id="421" r:id="rId28"/>
    <p:sldId id="491" r:id="rId29"/>
    <p:sldId id="492" r:id="rId30"/>
    <p:sldId id="493" r:id="rId31"/>
    <p:sldId id="494" r:id="rId32"/>
    <p:sldId id="1093" r:id="rId33"/>
    <p:sldId id="274"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1E2A"/>
    <a:srgbClr val="222160"/>
    <a:srgbClr val="F1F2EF"/>
    <a:srgbClr val="FAC190"/>
    <a:srgbClr val="C4D69B"/>
    <a:srgbClr val="8EB5E2"/>
    <a:srgbClr val="EAECE8"/>
    <a:srgbClr val="E3E5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727564-676A-4F6D-8611-4082019F1EFB}" v="20" dt="2023-03-20T03:46:59.978"/>
  </p1510:revLst>
</p1510:revInfo>
</file>

<file path=ppt/tableStyles.xml><?xml version="1.0" encoding="utf-8"?>
<a:tblStyleLst xmlns:a="http://schemas.openxmlformats.org/drawingml/2006/main" def="{ECADE5A8-F4A5-4D3F-BD7C-F2CF13E77FEC}">
  <a:tblStyle styleId="{ECADE5A8-F4A5-4D3F-BD7C-F2CF13E77FE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6240" autoAdjust="0"/>
  </p:normalViewPr>
  <p:slideViewPr>
    <p:cSldViewPr snapToGrid="0">
      <p:cViewPr varScale="1">
        <p:scale>
          <a:sx n="67" d="100"/>
          <a:sy n="67" d="100"/>
        </p:scale>
        <p:origin x="668" y="3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h Pham" userId="5bbb53c7-d495-4698-88bf-108d6fa2d942" providerId="ADAL" clId="{958E211B-D02A-44BE-9CA7-DBF7B25574C6}"/>
    <pc:docChg chg="custSel addSld delSld modSld sldOrd">
      <pc:chgData name="Thanh Pham" userId="5bbb53c7-d495-4698-88bf-108d6fa2d942" providerId="ADAL" clId="{958E211B-D02A-44BE-9CA7-DBF7B25574C6}" dt="2023-03-16T00:11:35.621" v="149"/>
      <pc:docMkLst>
        <pc:docMk/>
      </pc:docMkLst>
      <pc:sldChg chg="add del">
        <pc:chgData name="Thanh Pham" userId="5bbb53c7-d495-4698-88bf-108d6fa2d942" providerId="ADAL" clId="{958E211B-D02A-44BE-9CA7-DBF7B25574C6}" dt="2023-03-16T00:11:35.621" v="149"/>
        <pc:sldMkLst>
          <pc:docMk/>
          <pc:sldMk cId="0" sldId="270"/>
        </pc:sldMkLst>
      </pc:sldChg>
      <pc:sldChg chg="add del">
        <pc:chgData name="Thanh Pham" userId="5bbb53c7-d495-4698-88bf-108d6fa2d942" providerId="ADAL" clId="{958E211B-D02A-44BE-9CA7-DBF7B25574C6}" dt="2023-03-16T00:11:35.621" v="149"/>
        <pc:sldMkLst>
          <pc:docMk/>
          <pc:sldMk cId="0" sldId="274"/>
        </pc:sldMkLst>
      </pc:sldChg>
      <pc:sldChg chg="del">
        <pc:chgData name="Thanh Pham" userId="5bbb53c7-d495-4698-88bf-108d6fa2d942" providerId="ADAL" clId="{958E211B-D02A-44BE-9CA7-DBF7B25574C6}" dt="2023-03-16T00:10:24.513" v="143" actId="47"/>
        <pc:sldMkLst>
          <pc:docMk/>
          <pc:sldMk cId="2587621726" sldId="280"/>
        </pc:sldMkLst>
      </pc:sldChg>
      <pc:sldChg chg="modSp mod">
        <pc:chgData name="Thanh Pham" userId="5bbb53c7-d495-4698-88bf-108d6fa2d942" providerId="ADAL" clId="{958E211B-D02A-44BE-9CA7-DBF7B25574C6}" dt="2023-03-16T00:09:49.642" v="37" actId="20577"/>
        <pc:sldMkLst>
          <pc:docMk/>
          <pc:sldMk cId="2776997953" sldId="293"/>
        </pc:sldMkLst>
        <pc:spChg chg="mod">
          <ac:chgData name="Thanh Pham" userId="5bbb53c7-d495-4698-88bf-108d6fa2d942" providerId="ADAL" clId="{958E211B-D02A-44BE-9CA7-DBF7B25574C6}" dt="2023-03-16T00:09:49.642" v="37" actId="20577"/>
          <ac:spMkLst>
            <pc:docMk/>
            <pc:sldMk cId="2776997953" sldId="293"/>
            <ac:spMk id="3" creationId="{197807F8-091D-4731-A00B-60F360C7BEDF}"/>
          </ac:spMkLst>
        </pc:spChg>
      </pc:sldChg>
      <pc:sldChg chg="del">
        <pc:chgData name="Thanh Pham" userId="5bbb53c7-d495-4698-88bf-108d6fa2d942" providerId="ADAL" clId="{958E211B-D02A-44BE-9CA7-DBF7B25574C6}" dt="2023-03-16T00:10:28.732" v="144" actId="47"/>
        <pc:sldMkLst>
          <pc:docMk/>
          <pc:sldMk cId="1891832121" sldId="297"/>
        </pc:sldMkLst>
      </pc:sldChg>
      <pc:sldChg chg="del">
        <pc:chgData name="Thanh Pham" userId="5bbb53c7-d495-4698-88bf-108d6fa2d942" providerId="ADAL" clId="{958E211B-D02A-44BE-9CA7-DBF7B25574C6}" dt="2023-03-16T00:10:28.732" v="144" actId="47"/>
        <pc:sldMkLst>
          <pc:docMk/>
          <pc:sldMk cId="1256396245" sldId="299"/>
        </pc:sldMkLst>
      </pc:sldChg>
      <pc:sldChg chg="del">
        <pc:chgData name="Thanh Pham" userId="5bbb53c7-d495-4698-88bf-108d6fa2d942" providerId="ADAL" clId="{958E211B-D02A-44BE-9CA7-DBF7B25574C6}" dt="2023-03-16T00:10:28.732" v="144" actId="47"/>
        <pc:sldMkLst>
          <pc:docMk/>
          <pc:sldMk cId="2292955038" sldId="301"/>
        </pc:sldMkLst>
      </pc:sldChg>
      <pc:sldChg chg="del">
        <pc:chgData name="Thanh Pham" userId="5bbb53c7-d495-4698-88bf-108d6fa2d942" providerId="ADAL" clId="{958E211B-D02A-44BE-9CA7-DBF7B25574C6}" dt="2023-03-16T00:10:28.732" v="144" actId="47"/>
        <pc:sldMkLst>
          <pc:docMk/>
          <pc:sldMk cId="815503177" sldId="302"/>
        </pc:sldMkLst>
      </pc:sldChg>
      <pc:sldChg chg="del">
        <pc:chgData name="Thanh Pham" userId="5bbb53c7-d495-4698-88bf-108d6fa2d942" providerId="ADAL" clId="{958E211B-D02A-44BE-9CA7-DBF7B25574C6}" dt="2023-03-16T00:11:30" v="146" actId="47"/>
        <pc:sldMkLst>
          <pc:docMk/>
          <pc:sldMk cId="3185525867" sldId="308"/>
        </pc:sldMkLst>
      </pc:sldChg>
      <pc:sldChg chg="del">
        <pc:chgData name="Thanh Pham" userId="5bbb53c7-d495-4698-88bf-108d6fa2d942" providerId="ADAL" clId="{958E211B-D02A-44BE-9CA7-DBF7B25574C6}" dt="2023-03-16T00:11:30" v="146" actId="47"/>
        <pc:sldMkLst>
          <pc:docMk/>
          <pc:sldMk cId="3921853961" sldId="309"/>
        </pc:sldMkLst>
      </pc:sldChg>
      <pc:sldChg chg="del">
        <pc:chgData name="Thanh Pham" userId="5bbb53c7-d495-4698-88bf-108d6fa2d942" providerId="ADAL" clId="{958E211B-D02A-44BE-9CA7-DBF7B25574C6}" dt="2023-03-16T00:11:30" v="146" actId="47"/>
        <pc:sldMkLst>
          <pc:docMk/>
          <pc:sldMk cId="2005645404" sldId="314"/>
        </pc:sldMkLst>
      </pc:sldChg>
      <pc:sldChg chg="add del">
        <pc:chgData name="Thanh Pham" userId="5bbb53c7-d495-4698-88bf-108d6fa2d942" providerId="ADAL" clId="{958E211B-D02A-44BE-9CA7-DBF7B25574C6}" dt="2023-03-16T00:11:35.621" v="149"/>
        <pc:sldMkLst>
          <pc:docMk/>
          <pc:sldMk cId="2782418090" sldId="322"/>
        </pc:sldMkLst>
      </pc:sldChg>
      <pc:sldChg chg="del">
        <pc:chgData name="Thanh Pham" userId="5bbb53c7-d495-4698-88bf-108d6fa2d942" providerId="ADAL" clId="{958E211B-D02A-44BE-9CA7-DBF7B25574C6}" dt="2023-03-16T00:11:30" v="146" actId="47"/>
        <pc:sldMkLst>
          <pc:docMk/>
          <pc:sldMk cId="2470785168" sldId="414"/>
        </pc:sldMkLst>
      </pc:sldChg>
      <pc:sldChg chg="del">
        <pc:chgData name="Thanh Pham" userId="5bbb53c7-d495-4698-88bf-108d6fa2d942" providerId="ADAL" clId="{958E211B-D02A-44BE-9CA7-DBF7B25574C6}" dt="2023-03-16T00:10:28.732" v="144" actId="47"/>
        <pc:sldMkLst>
          <pc:docMk/>
          <pc:sldMk cId="1077432961" sldId="415"/>
        </pc:sldMkLst>
      </pc:sldChg>
      <pc:sldChg chg="add del">
        <pc:chgData name="Thanh Pham" userId="5bbb53c7-d495-4698-88bf-108d6fa2d942" providerId="ADAL" clId="{958E211B-D02A-44BE-9CA7-DBF7B25574C6}" dt="2023-03-16T00:11:35.621" v="149"/>
        <pc:sldMkLst>
          <pc:docMk/>
          <pc:sldMk cId="2931942658" sldId="415"/>
        </pc:sldMkLst>
      </pc:sldChg>
      <pc:sldChg chg="add del">
        <pc:chgData name="Thanh Pham" userId="5bbb53c7-d495-4698-88bf-108d6fa2d942" providerId="ADAL" clId="{958E211B-D02A-44BE-9CA7-DBF7B25574C6}" dt="2023-03-16T00:11:35.621" v="149"/>
        <pc:sldMkLst>
          <pc:docMk/>
          <pc:sldMk cId="2227476004" sldId="416"/>
        </pc:sldMkLst>
      </pc:sldChg>
      <pc:sldChg chg="add del">
        <pc:chgData name="Thanh Pham" userId="5bbb53c7-d495-4698-88bf-108d6fa2d942" providerId="ADAL" clId="{958E211B-D02A-44BE-9CA7-DBF7B25574C6}" dt="2023-03-16T00:11:35.621" v="149"/>
        <pc:sldMkLst>
          <pc:docMk/>
          <pc:sldMk cId="4173867137" sldId="421"/>
        </pc:sldMkLst>
      </pc:sldChg>
      <pc:sldChg chg="add del">
        <pc:chgData name="Thanh Pham" userId="5bbb53c7-d495-4698-88bf-108d6fa2d942" providerId="ADAL" clId="{958E211B-D02A-44BE-9CA7-DBF7B25574C6}" dt="2023-03-16T00:11:35.621" v="149"/>
        <pc:sldMkLst>
          <pc:docMk/>
          <pc:sldMk cId="1113393939" sldId="422"/>
        </pc:sldMkLst>
      </pc:sldChg>
      <pc:sldChg chg="add del">
        <pc:chgData name="Thanh Pham" userId="5bbb53c7-d495-4698-88bf-108d6fa2d942" providerId="ADAL" clId="{958E211B-D02A-44BE-9CA7-DBF7B25574C6}" dt="2023-03-16T00:11:35.621" v="149"/>
        <pc:sldMkLst>
          <pc:docMk/>
          <pc:sldMk cId="1228147790" sldId="423"/>
        </pc:sldMkLst>
      </pc:sldChg>
      <pc:sldChg chg="add del">
        <pc:chgData name="Thanh Pham" userId="5bbb53c7-d495-4698-88bf-108d6fa2d942" providerId="ADAL" clId="{958E211B-D02A-44BE-9CA7-DBF7B25574C6}" dt="2023-03-16T00:11:35.621" v="149"/>
        <pc:sldMkLst>
          <pc:docMk/>
          <pc:sldMk cId="2732773563" sldId="424"/>
        </pc:sldMkLst>
      </pc:sldChg>
      <pc:sldChg chg="del">
        <pc:chgData name="Thanh Pham" userId="5bbb53c7-d495-4698-88bf-108d6fa2d942" providerId="ADAL" clId="{958E211B-D02A-44BE-9CA7-DBF7B25574C6}" dt="2023-03-16T00:11:30" v="146" actId="47"/>
        <pc:sldMkLst>
          <pc:docMk/>
          <pc:sldMk cId="3495040596" sldId="426"/>
        </pc:sldMkLst>
      </pc:sldChg>
      <pc:sldChg chg="add del">
        <pc:chgData name="Thanh Pham" userId="5bbb53c7-d495-4698-88bf-108d6fa2d942" providerId="ADAL" clId="{958E211B-D02A-44BE-9CA7-DBF7B25574C6}" dt="2023-03-16T00:11:35.621" v="149"/>
        <pc:sldMkLst>
          <pc:docMk/>
          <pc:sldMk cId="4153035968" sldId="426"/>
        </pc:sldMkLst>
      </pc:sldChg>
      <pc:sldChg chg="add del">
        <pc:chgData name="Thanh Pham" userId="5bbb53c7-d495-4698-88bf-108d6fa2d942" providerId="ADAL" clId="{958E211B-D02A-44BE-9CA7-DBF7B25574C6}" dt="2023-03-16T00:11:35.621" v="149"/>
        <pc:sldMkLst>
          <pc:docMk/>
          <pc:sldMk cId="2143077679" sldId="427"/>
        </pc:sldMkLst>
      </pc:sldChg>
      <pc:sldChg chg="add del">
        <pc:chgData name="Thanh Pham" userId="5bbb53c7-d495-4698-88bf-108d6fa2d942" providerId="ADAL" clId="{958E211B-D02A-44BE-9CA7-DBF7B25574C6}" dt="2023-03-16T00:11:35.621" v="149"/>
        <pc:sldMkLst>
          <pc:docMk/>
          <pc:sldMk cId="2256506418" sldId="430"/>
        </pc:sldMkLst>
      </pc:sldChg>
      <pc:sldChg chg="add del">
        <pc:chgData name="Thanh Pham" userId="5bbb53c7-d495-4698-88bf-108d6fa2d942" providerId="ADAL" clId="{958E211B-D02A-44BE-9CA7-DBF7B25574C6}" dt="2023-03-16T00:11:35.621" v="149"/>
        <pc:sldMkLst>
          <pc:docMk/>
          <pc:sldMk cId="922413448" sldId="431"/>
        </pc:sldMkLst>
      </pc:sldChg>
      <pc:sldChg chg="add del">
        <pc:chgData name="Thanh Pham" userId="5bbb53c7-d495-4698-88bf-108d6fa2d942" providerId="ADAL" clId="{958E211B-D02A-44BE-9CA7-DBF7B25574C6}" dt="2023-03-16T00:11:35.621" v="149"/>
        <pc:sldMkLst>
          <pc:docMk/>
          <pc:sldMk cId="3358863170" sldId="432"/>
        </pc:sldMkLst>
      </pc:sldChg>
      <pc:sldChg chg="add del">
        <pc:chgData name="Thanh Pham" userId="5bbb53c7-d495-4698-88bf-108d6fa2d942" providerId="ADAL" clId="{958E211B-D02A-44BE-9CA7-DBF7B25574C6}" dt="2023-03-16T00:11:35.621" v="149"/>
        <pc:sldMkLst>
          <pc:docMk/>
          <pc:sldMk cId="4103954603" sldId="435"/>
        </pc:sldMkLst>
      </pc:sldChg>
      <pc:sldChg chg="add del">
        <pc:chgData name="Thanh Pham" userId="5bbb53c7-d495-4698-88bf-108d6fa2d942" providerId="ADAL" clId="{958E211B-D02A-44BE-9CA7-DBF7B25574C6}" dt="2023-03-16T00:11:35.621" v="149"/>
        <pc:sldMkLst>
          <pc:docMk/>
          <pc:sldMk cId="28779252" sldId="436"/>
        </pc:sldMkLst>
      </pc:sldChg>
      <pc:sldChg chg="add del">
        <pc:chgData name="Thanh Pham" userId="5bbb53c7-d495-4698-88bf-108d6fa2d942" providerId="ADAL" clId="{958E211B-D02A-44BE-9CA7-DBF7B25574C6}" dt="2023-03-16T00:11:35.621" v="149"/>
        <pc:sldMkLst>
          <pc:docMk/>
          <pc:sldMk cId="2786460741" sldId="437"/>
        </pc:sldMkLst>
      </pc:sldChg>
      <pc:sldChg chg="add del">
        <pc:chgData name="Thanh Pham" userId="5bbb53c7-d495-4698-88bf-108d6fa2d942" providerId="ADAL" clId="{958E211B-D02A-44BE-9CA7-DBF7B25574C6}" dt="2023-03-16T00:11:35.621" v="149"/>
        <pc:sldMkLst>
          <pc:docMk/>
          <pc:sldMk cId="2835861423" sldId="438"/>
        </pc:sldMkLst>
      </pc:sldChg>
      <pc:sldChg chg="add del">
        <pc:chgData name="Thanh Pham" userId="5bbb53c7-d495-4698-88bf-108d6fa2d942" providerId="ADAL" clId="{958E211B-D02A-44BE-9CA7-DBF7B25574C6}" dt="2023-03-16T00:11:35.621" v="149"/>
        <pc:sldMkLst>
          <pc:docMk/>
          <pc:sldMk cId="1300475826" sldId="440"/>
        </pc:sldMkLst>
      </pc:sldChg>
      <pc:sldChg chg="add del">
        <pc:chgData name="Thanh Pham" userId="5bbb53c7-d495-4698-88bf-108d6fa2d942" providerId="ADAL" clId="{958E211B-D02A-44BE-9CA7-DBF7B25574C6}" dt="2023-03-16T00:11:35.621" v="149"/>
        <pc:sldMkLst>
          <pc:docMk/>
          <pc:sldMk cId="4204079965" sldId="441"/>
        </pc:sldMkLst>
      </pc:sldChg>
      <pc:sldChg chg="add del">
        <pc:chgData name="Thanh Pham" userId="5bbb53c7-d495-4698-88bf-108d6fa2d942" providerId="ADAL" clId="{958E211B-D02A-44BE-9CA7-DBF7B25574C6}" dt="2023-03-16T00:11:35.621" v="149"/>
        <pc:sldMkLst>
          <pc:docMk/>
          <pc:sldMk cId="2631867466" sldId="444"/>
        </pc:sldMkLst>
      </pc:sldChg>
      <pc:sldChg chg="del">
        <pc:chgData name="Thanh Pham" userId="5bbb53c7-d495-4698-88bf-108d6fa2d942" providerId="ADAL" clId="{958E211B-D02A-44BE-9CA7-DBF7B25574C6}" dt="2023-03-16T00:10:28.732" v="144" actId="47"/>
        <pc:sldMkLst>
          <pc:docMk/>
          <pc:sldMk cId="3485228877" sldId="447"/>
        </pc:sldMkLst>
      </pc:sldChg>
      <pc:sldChg chg="del">
        <pc:chgData name="Thanh Pham" userId="5bbb53c7-d495-4698-88bf-108d6fa2d942" providerId="ADAL" clId="{958E211B-D02A-44BE-9CA7-DBF7B25574C6}" dt="2023-03-16T00:11:30" v="146" actId="47"/>
        <pc:sldMkLst>
          <pc:docMk/>
          <pc:sldMk cId="2211072790" sldId="451"/>
        </pc:sldMkLst>
      </pc:sldChg>
      <pc:sldChg chg="del">
        <pc:chgData name="Thanh Pham" userId="5bbb53c7-d495-4698-88bf-108d6fa2d942" providerId="ADAL" clId="{958E211B-D02A-44BE-9CA7-DBF7B25574C6}" dt="2023-03-16T00:10:28.732" v="144" actId="47"/>
        <pc:sldMkLst>
          <pc:docMk/>
          <pc:sldMk cId="1830100939" sldId="454"/>
        </pc:sldMkLst>
      </pc:sldChg>
      <pc:sldChg chg="del">
        <pc:chgData name="Thanh Pham" userId="5bbb53c7-d495-4698-88bf-108d6fa2d942" providerId="ADAL" clId="{958E211B-D02A-44BE-9CA7-DBF7B25574C6}" dt="2023-03-16T00:10:28.732" v="144" actId="47"/>
        <pc:sldMkLst>
          <pc:docMk/>
          <pc:sldMk cId="896245226" sldId="455"/>
        </pc:sldMkLst>
      </pc:sldChg>
      <pc:sldChg chg="del">
        <pc:chgData name="Thanh Pham" userId="5bbb53c7-d495-4698-88bf-108d6fa2d942" providerId="ADAL" clId="{958E211B-D02A-44BE-9CA7-DBF7B25574C6}" dt="2023-03-16T00:10:28.732" v="144" actId="47"/>
        <pc:sldMkLst>
          <pc:docMk/>
          <pc:sldMk cId="2936881478" sldId="456"/>
        </pc:sldMkLst>
      </pc:sldChg>
      <pc:sldChg chg="del">
        <pc:chgData name="Thanh Pham" userId="5bbb53c7-d495-4698-88bf-108d6fa2d942" providerId="ADAL" clId="{958E211B-D02A-44BE-9CA7-DBF7B25574C6}" dt="2023-03-16T00:10:28.732" v="144" actId="47"/>
        <pc:sldMkLst>
          <pc:docMk/>
          <pc:sldMk cId="4252108979" sldId="457"/>
        </pc:sldMkLst>
      </pc:sldChg>
      <pc:sldChg chg="del">
        <pc:chgData name="Thanh Pham" userId="5bbb53c7-d495-4698-88bf-108d6fa2d942" providerId="ADAL" clId="{958E211B-D02A-44BE-9CA7-DBF7B25574C6}" dt="2023-03-16T00:10:28.732" v="144" actId="47"/>
        <pc:sldMkLst>
          <pc:docMk/>
          <pc:sldMk cId="1313799549" sldId="458"/>
        </pc:sldMkLst>
      </pc:sldChg>
      <pc:sldChg chg="del">
        <pc:chgData name="Thanh Pham" userId="5bbb53c7-d495-4698-88bf-108d6fa2d942" providerId="ADAL" clId="{958E211B-D02A-44BE-9CA7-DBF7B25574C6}" dt="2023-03-16T00:10:28.732" v="144" actId="47"/>
        <pc:sldMkLst>
          <pc:docMk/>
          <pc:sldMk cId="3784383510" sldId="459"/>
        </pc:sldMkLst>
      </pc:sldChg>
      <pc:sldChg chg="del">
        <pc:chgData name="Thanh Pham" userId="5bbb53c7-d495-4698-88bf-108d6fa2d942" providerId="ADAL" clId="{958E211B-D02A-44BE-9CA7-DBF7B25574C6}" dt="2023-03-16T00:10:28.732" v="144" actId="47"/>
        <pc:sldMkLst>
          <pc:docMk/>
          <pc:sldMk cId="4101969661" sldId="460"/>
        </pc:sldMkLst>
      </pc:sldChg>
      <pc:sldChg chg="del">
        <pc:chgData name="Thanh Pham" userId="5bbb53c7-d495-4698-88bf-108d6fa2d942" providerId="ADAL" clId="{958E211B-D02A-44BE-9CA7-DBF7B25574C6}" dt="2023-03-16T00:10:28.732" v="144" actId="47"/>
        <pc:sldMkLst>
          <pc:docMk/>
          <pc:sldMk cId="2996533582" sldId="461"/>
        </pc:sldMkLst>
      </pc:sldChg>
      <pc:sldChg chg="del">
        <pc:chgData name="Thanh Pham" userId="5bbb53c7-d495-4698-88bf-108d6fa2d942" providerId="ADAL" clId="{958E211B-D02A-44BE-9CA7-DBF7B25574C6}" dt="2023-03-16T00:11:30" v="146" actId="47"/>
        <pc:sldMkLst>
          <pc:docMk/>
          <pc:sldMk cId="1652821576" sldId="466"/>
        </pc:sldMkLst>
      </pc:sldChg>
      <pc:sldChg chg="del">
        <pc:chgData name="Thanh Pham" userId="5bbb53c7-d495-4698-88bf-108d6fa2d942" providerId="ADAL" clId="{958E211B-D02A-44BE-9CA7-DBF7B25574C6}" dt="2023-03-16T00:11:30" v="146" actId="47"/>
        <pc:sldMkLst>
          <pc:docMk/>
          <pc:sldMk cId="2030819563" sldId="467"/>
        </pc:sldMkLst>
      </pc:sldChg>
      <pc:sldChg chg="del">
        <pc:chgData name="Thanh Pham" userId="5bbb53c7-d495-4698-88bf-108d6fa2d942" providerId="ADAL" clId="{958E211B-D02A-44BE-9CA7-DBF7B25574C6}" dt="2023-03-16T00:11:30" v="146" actId="47"/>
        <pc:sldMkLst>
          <pc:docMk/>
          <pc:sldMk cId="4110988516" sldId="469"/>
        </pc:sldMkLst>
      </pc:sldChg>
      <pc:sldChg chg="del">
        <pc:chgData name="Thanh Pham" userId="5bbb53c7-d495-4698-88bf-108d6fa2d942" providerId="ADAL" clId="{958E211B-D02A-44BE-9CA7-DBF7B25574C6}" dt="2023-03-16T00:11:30" v="146" actId="47"/>
        <pc:sldMkLst>
          <pc:docMk/>
          <pc:sldMk cId="2847784394" sldId="471"/>
        </pc:sldMkLst>
      </pc:sldChg>
      <pc:sldChg chg="del">
        <pc:chgData name="Thanh Pham" userId="5bbb53c7-d495-4698-88bf-108d6fa2d942" providerId="ADAL" clId="{958E211B-D02A-44BE-9CA7-DBF7B25574C6}" dt="2023-03-16T00:11:30" v="146" actId="47"/>
        <pc:sldMkLst>
          <pc:docMk/>
          <pc:sldMk cId="1344205027" sldId="472"/>
        </pc:sldMkLst>
      </pc:sldChg>
      <pc:sldChg chg="del">
        <pc:chgData name="Thanh Pham" userId="5bbb53c7-d495-4698-88bf-108d6fa2d942" providerId="ADAL" clId="{958E211B-D02A-44BE-9CA7-DBF7B25574C6}" dt="2023-03-16T00:11:30" v="146" actId="47"/>
        <pc:sldMkLst>
          <pc:docMk/>
          <pc:sldMk cId="3505334926" sldId="473"/>
        </pc:sldMkLst>
      </pc:sldChg>
      <pc:sldChg chg="del">
        <pc:chgData name="Thanh Pham" userId="5bbb53c7-d495-4698-88bf-108d6fa2d942" providerId="ADAL" clId="{958E211B-D02A-44BE-9CA7-DBF7B25574C6}" dt="2023-03-16T00:11:30" v="146" actId="47"/>
        <pc:sldMkLst>
          <pc:docMk/>
          <pc:sldMk cId="1521663733" sldId="474"/>
        </pc:sldMkLst>
      </pc:sldChg>
      <pc:sldChg chg="add del">
        <pc:chgData name="Thanh Pham" userId="5bbb53c7-d495-4698-88bf-108d6fa2d942" providerId="ADAL" clId="{958E211B-D02A-44BE-9CA7-DBF7B25574C6}" dt="2023-03-16T00:11:35.621" v="149"/>
        <pc:sldMkLst>
          <pc:docMk/>
          <pc:sldMk cId="1067491936" sldId="475"/>
        </pc:sldMkLst>
      </pc:sldChg>
      <pc:sldChg chg="del">
        <pc:chgData name="Thanh Pham" userId="5bbb53c7-d495-4698-88bf-108d6fa2d942" providerId="ADAL" clId="{958E211B-D02A-44BE-9CA7-DBF7B25574C6}" dt="2023-03-16T00:11:30" v="146" actId="47"/>
        <pc:sldMkLst>
          <pc:docMk/>
          <pc:sldMk cId="3579010268" sldId="476"/>
        </pc:sldMkLst>
      </pc:sldChg>
      <pc:sldChg chg="add del">
        <pc:chgData name="Thanh Pham" userId="5bbb53c7-d495-4698-88bf-108d6fa2d942" providerId="ADAL" clId="{958E211B-D02A-44BE-9CA7-DBF7B25574C6}" dt="2023-03-16T00:11:35.621" v="149"/>
        <pc:sldMkLst>
          <pc:docMk/>
          <pc:sldMk cId="3050996249" sldId="477"/>
        </pc:sldMkLst>
      </pc:sldChg>
      <pc:sldChg chg="add del">
        <pc:chgData name="Thanh Pham" userId="5bbb53c7-d495-4698-88bf-108d6fa2d942" providerId="ADAL" clId="{958E211B-D02A-44BE-9CA7-DBF7B25574C6}" dt="2023-03-16T00:11:35.621" v="149"/>
        <pc:sldMkLst>
          <pc:docMk/>
          <pc:sldMk cId="2664017534" sldId="478"/>
        </pc:sldMkLst>
      </pc:sldChg>
      <pc:sldChg chg="del">
        <pc:chgData name="Thanh Pham" userId="5bbb53c7-d495-4698-88bf-108d6fa2d942" providerId="ADAL" clId="{958E211B-D02A-44BE-9CA7-DBF7B25574C6}" dt="2023-03-16T00:11:30" v="146" actId="47"/>
        <pc:sldMkLst>
          <pc:docMk/>
          <pc:sldMk cId="2513097271" sldId="480"/>
        </pc:sldMkLst>
      </pc:sldChg>
      <pc:sldChg chg="del">
        <pc:chgData name="Thanh Pham" userId="5bbb53c7-d495-4698-88bf-108d6fa2d942" providerId="ADAL" clId="{958E211B-D02A-44BE-9CA7-DBF7B25574C6}" dt="2023-03-16T00:11:30" v="146" actId="47"/>
        <pc:sldMkLst>
          <pc:docMk/>
          <pc:sldMk cId="2994413244" sldId="482"/>
        </pc:sldMkLst>
      </pc:sldChg>
      <pc:sldChg chg="del">
        <pc:chgData name="Thanh Pham" userId="5bbb53c7-d495-4698-88bf-108d6fa2d942" providerId="ADAL" clId="{958E211B-D02A-44BE-9CA7-DBF7B25574C6}" dt="2023-03-16T00:10:28.732" v="144" actId="47"/>
        <pc:sldMkLst>
          <pc:docMk/>
          <pc:sldMk cId="903527354" sldId="483"/>
        </pc:sldMkLst>
      </pc:sldChg>
      <pc:sldChg chg="del">
        <pc:chgData name="Thanh Pham" userId="5bbb53c7-d495-4698-88bf-108d6fa2d942" providerId="ADAL" clId="{958E211B-D02A-44BE-9CA7-DBF7B25574C6}" dt="2023-03-16T00:11:30" v="146" actId="47"/>
        <pc:sldMkLst>
          <pc:docMk/>
          <pc:sldMk cId="4153035968" sldId="485"/>
        </pc:sldMkLst>
      </pc:sldChg>
      <pc:sldChg chg="del">
        <pc:chgData name="Thanh Pham" userId="5bbb53c7-d495-4698-88bf-108d6fa2d942" providerId="ADAL" clId="{958E211B-D02A-44BE-9CA7-DBF7B25574C6}" dt="2023-03-16T00:11:30" v="146" actId="47"/>
        <pc:sldMkLst>
          <pc:docMk/>
          <pc:sldMk cId="0" sldId="486"/>
        </pc:sldMkLst>
      </pc:sldChg>
      <pc:sldChg chg="del">
        <pc:chgData name="Thanh Pham" userId="5bbb53c7-d495-4698-88bf-108d6fa2d942" providerId="ADAL" clId="{958E211B-D02A-44BE-9CA7-DBF7B25574C6}" dt="2023-03-16T00:11:30" v="146" actId="47"/>
        <pc:sldMkLst>
          <pc:docMk/>
          <pc:sldMk cId="3329811594" sldId="487"/>
        </pc:sldMkLst>
      </pc:sldChg>
      <pc:sldChg chg="modSp new mod ord">
        <pc:chgData name="Thanh Pham" userId="5bbb53c7-d495-4698-88bf-108d6fa2d942" providerId="ADAL" clId="{958E211B-D02A-44BE-9CA7-DBF7B25574C6}" dt="2023-03-16T00:10:12.523" v="142" actId="20577"/>
        <pc:sldMkLst>
          <pc:docMk/>
          <pc:sldMk cId="3759155267" sldId="488"/>
        </pc:sldMkLst>
        <pc:spChg chg="mod">
          <ac:chgData name="Thanh Pham" userId="5bbb53c7-d495-4698-88bf-108d6fa2d942" providerId="ADAL" clId="{958E211B-D02A-44BE-9CA7-DBF7B25574C6}" dt="2023-03-16T00:09:57.462" v="50" actId="20577"/>
          <ac:spMkLst>
            <pc:docMk/>
            <pc:sldMk cId="3759155267" sldId="488"/>
            <ac:spMk id="2" creationId="{CBC408AF-4EB4-795A-3590-4AE8A7968B86}"/>
          </ac:spMkLst>
        </pc:spChg>
        <pc:spChg chg="mod">
          <ac:chgData name="Thanh Pham" userId="5bbb53c7-d495-4698-88bf-108d6fa2d942" providerId="ADAL" clId="{958E211B-D02A-44BE-9CA7-DBF7B25574C6}" dt="2023-03-16T00:10:12.523" v="142" actId="20577"/>
          <ac:spMkLst>
            <pc:docMk/>
            <pc:sldMk cId="3759155267" sldId="488"/>
            <ac:spMk id="3" creationId="{1764D103-5C75-38DF-667F-8C97EA1C76F9}"/>
          </ac:spMkLst>
        </pc:spChg>
      </pc:sldChg>
      <pc:sldChg chg="add">
        <pc:chgData name="Thanh Pham" userId="5bbb53c7-d495-4698-88bf-108d6fa2d942" providerId="ADAL" clId="{958E211B-D02A-44BE-9CA7-DBF7B25574C6}" dt="2023-03-16T00:11:11.916" v="145"/>
        <pc:sldMkLst>
          <pc:docMk/>
          <pc:sldMk cId="1159628931" sldId="489"/>
        </pc:sldMkLst>
      </pc:sldChg>
      <pc:sldMasterChg chg="delSldLayout">
        <pc:chgData name="Thanh Pham" userId="5bbb53c7-d495-4698-88bf-108d6fa2d942" providerId="ADAL" clId="{958E211B-D02A-44BE-9CA7-DBF7B25574C6}" dt="2023-03-16T00:11:30" v="146" actId="47"/>
        <pc:sldMasterMkLst>
          <pc:docMk/>
          <pc:sldMasterMk cId="0" sldId="2147483667"/>
        </pc:sldMasterMkLst>
        <pc:sldLayoutChg chg="del">
          <pc:chgData name="Thanh Pham" userId="5bbb53c7-d495-4698-88bf-108d6fa2d942" providerId="ADAL" clId="{958E211B-D02A-44BE-9CA7-DBF7B25574C6}" dt="2023-03-16T00:11:30" v="146" actId="47"/>
          <pc:sldLayoutMkLst>
            <pc:docMk/>
            <pc:sldMasterMk cId="0" sldId="2147483667"/>
            <pc:sldLayoutMk cId="0" sldId="2147483665"/>
          </pc:sldLayoutMkLst>
        </pc:sldLayoutChg>
        <pc:sldLayoutChg chg="del">
          <pc:chgData name="Thanh Pham" userId="5bbb53c7-d495-4698-88bf-108d6fa2d942" providerId="ADAL" clId="{958E211B-D02A-44BE-9CA7-DBF7B25574C6}" dt="2023-03-16T00:11:30" v="146" actId="47"/>
          <pc:sldLayoutMkLst>
            <pc:docMk/>
            <pc:sldMasterMk cId="0" sldId="2147483667"/>
            <pc:sldLayoutMk cId="637368000" sldId="2147483671"/>
          </pc:sldLayoutMkLst>
        </pc:sldLayoutChg>
        <pc:sldLayoutChg chg="del">
          <pc:chgData name="Thanh Pham" userId="5bbb53c7-d495-4698-88bf-108d6fa2d942" providerId="ADAL" clId="{958E211B-D02A-44BE-9CA7-DBF7B25574C6}" dt="2023-03-16T00:11:30" v="146" actId="47"/>
          <pc:sldLayoutMkLst>
            <pc:docMk/>
            <pc:sldMasterMk cId="0" sldId="2147483667"/>
            <pc:sldLayoutMk cId="4131079746" sldId="2147483672"/>
          </pc:sldLayoutMkLst>
        </pc:sldLayoutChg>
      </pc:sldMasterChg>
    </pc:docChg>
  </pc:docChgLst>
  <pc:docChgLst>
    <pc:chgData name="Thanh Pham" userId="5bbb53c7-d495-4698-88bf-108d6fa2d942" providerId="ADAL" clId="{C1727564-676A-4F6D-8611-4082019F1EFB}"/>
    <pc:docChg chg="undo custSel addSld delSld modSld">
      <pc:chgData name="Thanh Pham" userId="5bbb53c7-d495-4698-88bf-108d6fa2d942" providerId="ADAL" clId="{C1727564-676A-4F6D-8611-4082019F1EFB}" dt="2023-03-20T03:47:33.455" v="136" actId="403"/>
      <pc:docMkLst>
        <pc:docMk/>
      </pc:docMkLst>
      <pc:sldChg chg="del">
        <pc:chgData name="Thanh Pham" userId="5bbb53c7-d495-4698-88bf-108d6fa2d942" providerId="ADAL" clId="{C1727564-676A-4F6D-8611-4082019F1EFB}" dt="2023-03-16T10:09:17.706" v="1" actId="47"/>
        <pc:sldMkLst>
          <pc:docMk/>
          <pc:sldMk cId="2782418090" sldId="322"/>
        </pc:sldMkLst>
      </pc:sldChg>
      <pc:sldChg chg="del">
        <pc:chgData name="Thanh Pham" userId="5bbb53c7-d495-4698-88bf-108d6fa2d942" providerId="ADAL" clId="{C1727564-676A-4F6D-8611-4082019F1EFB}" dt="2023-03-20T03:47:15.483" v="77" actId="47"/>
        <pc:sldMkLst>
          <pc:docMk/>
          <pc:sldMk cId="2631867466" sldId="444"/>
        </pc:sldMkLst>
      </pc:sldChg>
      <pc:sldChg chg="del">
        <pc:chgData name="Thanh Pham" userId="5bbb53c7-d495-4698-88bf-108d6fa2d942" providerId="ADAL" clId="{C1727564-676A-4F6D-8611-4082019F1EFB}" dt="2023-03-16T10:09:18.210" v="2" actId="47"/>
        <pc:sldMkLst>
          <pc:docMk/>
          <pc:sldMk cId="1067491936" sldId="475"/>
        </pc:sldMkLst>
      </pc:sldChg>
      <pc:sldChg chg="new del">
        <pc:chgData name="Thanh Pham" userId="5bbb53c7-d495-4698-88bf-108d6fa2d942" providerId="ADAL" clId="{C1727564-676A-4F6D-8611-4082019F1EFB}" dt="2023-03-16T10:25:09.504" v="32" actId="47"/>
        <pc:sldMkLst>
          <pc:docMk/>
          <pc:sldMk cId="3175699984" sldId="490"/>
        </pc:sldMkLst>
      </pc:sldChg>
      <pc:sldChg chg="addSp delSp modSp new mod">
        <pc:chgData name="Thanh Pham" userId="5bbb53c7-d495-4698-88bf-108d6fa2d942" providerId="ADAL" clId="{C1727564-676A-4F6D-8611-4082019F1EFB}" dt="2023-03-20T03:46:43.021" v="61"/>
        <pc:sldMkLst>
          <pc:docMk/>
          <pc:sldMk cId="27278262" sldId="491"/>
        </pc:sldMkLst>
        <pc:spChg chg="mod">
          <ac:chgData name="Thanh Pham" userId="5bbb53c7-d495-4698-88bf-108d6fa2d942" providerId="ADAL" clId="{C1727564-676A-4F6D-8611-4082019F1EFB}" dt="2023-03-20T03:46:43.021" v="61"/>
          <ac:spMkLst>
            <pc:docMk/>
            <pc:sldMk cId="27278262" sldId="491"/>
            <ac:spMk id="2" creationId="{419D8829-D6F3-40C5-A7AB-CC7756A87087}"/>
          </ac:spMkLst>
        </pc:spChg>
        <pc:spChg chg="mod">
          <ac:chgData name="Thanh Pham" userId="5bbb53c7-d495-4698-88bf-108d6fa2d942" providerId="ADAL" clId="{C1727564-676A-4F6D-8611-4082019F1EFB}" dt="2023-03-20T03:46:43.021" v="61"/>
          <ac:spMkLst>
            <pc:docMk/>
            <pc:sldMk cId="27278262" sldId="491"/>
            <ac:spMk id="3" creationId="{DC1348C5-28C1-B967-9427-5F7FA10D5F17}"/>
          </ac:spMkLst>
        </pc:spChg>
        <pc:spChg chg="mod">
          <ac:chgData name="Thanh Pham" userId="5bbb53c7-d495-4698-88bf-108d6fa2d942" providerId="ADAL" clId="{C1727564-676A-4F6D-8611-4082019F1EFB}" dt="2023-03-20T03:46:43.021" v="61"/>
          <ac:spMkLst>
            <pc:docMk/>
            <pc:sldMk cId="27278262" sldId="491"/>
            <ac:spMk id="4" creationId="{E2A253C1-93A5-7C76-7D20-8E899DB7E926}"/>
          </ac:spMkLst>
        </pc:spChg>
        <pc:spChg chg="add del mod">
          <ac:chgData name="Thanh Pham" userId="5bbb53c7-d495-4698-88bf-108d6fa2d942" providerId="ADAL" clId="{C1727564-676A-4F6D-8611-4082019F1EFB}" dt="2023-03-20T03:46:43.021" v="61"/>
          <ac:spMkLst>
            <pc:docMk/>
            <pc:sldMk cId="27278262" sldId="491"/>
            <ac:spMk id="5" creationId="{AE94DFC2-7C63-2F32-3AAD-389F42531D38}"/>
          </ac:spMkLst>
        </pc:spChg>
        <pc:spChg chg="add del mod">
          <ac:chgData name="Thanh Pham" userId="5bbb53c7-d495-4698-88bf-108d6fa2d942" providerId="ADAL" clId="{C1727564-676A-4F6D-8611-4082019F1EFB}" dt="2023-03-20T03:46:43.021" v="61"/>
          <ac:spMkLst>
            <pc:docMk/>
            <pc:sldMk cId="27278262" sldId="491"/>
            <ac:spMk id="6" creationId="{1E1725D8-4152-F04C-AC52-137C4477AEF5}"/>
          </ac:spMkLst>
        </pc:spChg>
        <pc:spChg chg="add del mod">
          <ac:chgData name="Thanh Pham" userId="5bbb53c7-d495-4698-88bf-108d6fa2d942" providerId="ADAL" clId="{C1727564-676A-4F6D-8611-4082019F1EFB}" dt="2023-03-20T03:46:43.021" v="61"/>
          <ac:spMkLst>
            <pc:docMk/>
            <pc:sldMk cId="27278262" sldId="491"/>
            <ac:spMk id="7" creationId="{258FD173-D64F-93FB-C39E-7CF42BDFD57C}"/>
          </ac:spMkLst>
        </pc:spChg>
        <pc:graphicFrameChg chg="add del mod">
          <ac:chgData name="Thanh Pham" userId="5bbb53c7-d495-4698-88bf-108d6fa2d942" providerId="ADAL" clId="{C1727564-676A-4F6D-8611-4082019F1EFB}" dt="2023-03-16T10:21:22.520" v="6"/>
          <ac:graphicFrameMkLst>
            <pc:docMk/>
            <pc:sldMk cId="27278262" sldId="491"/>
            <ac:graphicFrameMk id="5" creationId="{5DC0C74D-614D-6345-F6F5-FBCF35AA6562}"/>
          </ac:graphicFrameMkLst>
        </pc:graphicFrameChg>
      </pc:sldChg>
      <pc:sldChg chg="addSp delSp modSp new mod">
        <pc:chgData name="Thanh Pham" userId="5bbb53c7-d495-4698-88bf-108d6fa2d942" providerId="ADAL" clId="{C1727564-676A-4F6D-8611-4082019F1EFB}" dt="2023-03-20T03:46:50.126" v="66"/>
        <pc:sldMkLst>
          <pc:docMk/>
          <pc:sldMk cId="1446479730" sldId="492"/>
        </pc:sldMkLst>
        <pc:spChg chg="mod">
          <ac:chgData name="Thanh Pham" userId="5bbb53c7-d495-4698-88bf-108d6fa2d942" providerId="ADAL" clId="{C1727564-676A-4F6D-8611-4082019F1EFB}" dt="2023-03-20T03:46:50.126" v="66"/>
          <ac:spMkLst>
            <pc:docMk/>
            <pc:sldMk cId="1446479730" sldId="492"/>
            <ac:spMk id="2" creationId="{D93ADA05-56D9-F94D-67A6-D8B25B049F51}"/>
          </ac:spMkLst>
        </pc:spChg>
        <pc:spChg chg="mod">
          <ac:chgData name="Thanh Pham" userId="5bbb53c7-d495-4698-88bf-108d6fa2d942" providerId="ADAL" clId="{C1727564-676A-4F6D-8611-4082019F1EFB}" dt="2023-03-20T03:46:50.126" v="66"/>
          <ac:spMkLst>
            <pc:docMk/>
            <pc:sldMk cId="1446479730" sldId="492"/>
            <ac:spMk id="3" creationId="{DE4275CC-6149-100F-0DB4-CB46E179BB00}"/>
          </ac:spMkLst>
        </pc:spChg>
        <pc:spChg chg="mod">
          <ac:chgData name="Thanh Pham" userId="5bbb53c7-d495-4698-88bf-108d6fa2d942" providerId="ADAL" clId="{C1727564-676A-4F6D-8611-4082019F1EFB}" dt="2023-03-20T03:46:50.126" v="66"/>
          <ac:spMkLst>
            <pc:docMk/>
            <pc:sldMk cId="1446479730" sldId="492"/>
            <ac:spMk id="4" creationId="{240AF637-DE1E-2119-55E3-F9F1709C2419}"/>
          </ac:spMkLst>
        </pc:spChg>
        <pc:spChg chg="add del mod">
          <ac:chgData name="Thanh Pham" userId="5bbb53c7-d495-4698-88bf-108d6fa2d942" providerId="ADAL" clId="{C1727564-676A-4F6D-8611-4082019F1EFB}" dt="2023-03-20T03:46:50.126" v="66"/>
          <ac:spMkLst>
            <pc:docMk/>
            <pc:sldMk cId="1446479730" sldId="492"/>
            <ac:spMk id="5" creationId="{E6BCA7BA-37D4-6DCA-06FD-DD1FDD1266EE}"/>
          </ac:spMkLst>
        </pc:spChg>
        <pc:spChg chg="add del mod">
          <ac:chgData name="Thanh Pham" userId="5bbb53c7-d495-4698-88bf-108d6fa2d942" providerId="ADAL" clId="{C1727564-676A-4F6D-8611-4082019F1EFB}" dt="2023-03-20T03:46:50.126" v="66"/>
          <ac:spMkLst>
            <pc:docMk/>
            <pc:sldMk cId="1446479730" sldId="492"/>
            <ac:spMk id="6" creationId="{86EC6A25-9D94-5A5E-E8E1-C21356760B18}"/>
          </ac:spMkLst>
        </pc:spChg>
        <pc:spChg chg="add del mod">
          <ac:chgData name="Thanh Pham" userId="5bbb53c7-d495-4698-88bf-108d6fa2d942" providerId="ADAL" clId="{C1727564-676A-4F6D-8611-4082019F1EFB}" dt="2023-03-20T03:46:50.126" v="66"/>
          <ac:spMkLst>
            <pc:docMk/>
            <pc:sldMk cId="1446479730" sldId="492"/>
            <ac:spMk id="7" creationId="{8C5A8A0C-6ECB-4207-9276-6D1128099BCB}"/>
          </ac:spMkLst>
        </pc:spChg>
        <pc:graphicFrameChg chg="add del mod">
          <ac:chgData name="Thanh Pham" userId="5bbb53c7-d495-4698-88bf-108d6fa2d942" providerId="ADAL" clId="{C1727564-676A-4F6D-8611-4082019F1EFB}" dt="2023-03-16T10:21:27.684" v="12"/>
          <ac:graphicFrameMkLst>
            <pc:docMk/>
            <pc:sldMk cId="1446479730" sldId="492"/>
            <ac:graphicFrameMk id="5" creationId="{AD558B2B-E7D5-1FD4-F454-95498523FB76}"/>
          </ac:graphicFrameMkLst>
        </pc:graphicFrameChg>
      </pc:sldChg>
      <pc:sldChg chg="addSp delSp modSp new mod">
        <pc:chgData name="Thanh Pham" userId="5bbb53c7-d495-4698-88bf-108d6fa2d942" providerId="ADAL" clId="{C1727564-676A-4F6D-8611-4082019F1EFB}" dt="2023-03-20T03:46:54.938" v="70"/>
        <pc:sldMkLst>
          <pc:docMk/>
          <pc:sldMk cId="3781645633" sldId="493"/>
        </pc:sldMkLst>
        <pc:spChg chg="mod">
          <ac:chgData name="Thanh Pham" userId="5bbb53c7-d495-4698-88bf-108d6fa2d942" providerId="ADAL" clId="{C1727564-676A-4F6D-8611-4082019F1EFB}" dt="2023-03-20T03:46:54.938" v="70"/>
          <ac:spMkLst>
            <pc:docMk/>
            <pc:sldMk cId="3781645633" sldId="493"/>
            <ac:spMk id="2" creationId="{D13F6A91-EDB5-615F-9C26-CB0BC50F6EEB}"/>
          </ac:spMkLst>
        </pc:spChg>
        <pc:spChg chg="mod">
          <ac:chgData name="Thanh Pham" userId="5bbb53c7-d495-4698-88bf-108d6fa2d942" providerId="ADAL" clId="{C1727564-676A-4F6D-8611-4082019F1EFB}" dt="2023-03-20T03:46:54.938" v="70"/>
          <ac:spMkLst>
            <pc:docMk/>
            <pc:sldMk cId="3781645633" sldId="493"/>
            <ac:spMk id="3" creationId="{C5D13EE8-CF96-48C1-0150-C98F22A7DE74}"/>
          </ac:spMkLst>
        </pc:spChg>
        <pc:spChg chg="mod">
          <ac:chgData name="Thanh Pham" userId="5bbb53c7-d495-4698-88bf-108d6fa2d942" providerId="ADAL" clId="{C1727564-676A-4F6D-8611-4082019F1EFB}" dt="2023-03-20T03:46:54.938" v="70"/>
          <ac:spMkLst>
            <pc:docMk/>
            <pc:sldMk cId="3781645633" sldId="493"/>
            <ac:spMk id="4" creationId="{E68D8A5E-E8D6-E21F-8E2D-C5258C12A4FB}"/>
          </ac:spMkLst>
        </pc:spChg>
        <pc:spChg chg="add del mod">
          <ac:chgData name="Thanh Pham" userId="5bbb53c7-d495-4698-88bf-108d6fa2d942" providerId="ADAL" clId="{C1727564-676A-4F6D-8611-4082019F1EFB}" dt="2023-03-20T03:46:54.938" v="70"/>
          <ac:spMkLst>
            <pc:docMk/>
            <pc:sldMk cId="3781645633" sldId="493"/>
            <ac:spMk id="5" creationId="{D2E60094-2F11-1DDD-D959-E0081F1DC026}"/>
          </ac:spMkLst>
        </pc:spChg>
        <pc:spChg chg="add del mod">
          <ac:chgData name="Thanh Pham" userId="5bbb53c7-d495-4698-88bf-108d6fa2d942" providerId="ADAL" clId="{C1727564-676A-4F6D-8611-4082019F1EFB}" dt="2023-03-20T03:46:54.938" v="70"/>
          <ac:spMkLst>
            <pc:docMk/>
            <pc:sldMk cId="3781645633" sldId="493"/>
            <ac:spMk id="6" creationId="{E33BAE30-4347-CB5F-FBC0-47F10AC0BBCF}"/>
          </ac:spMkLst>
        </pc:spChg>
        <pc:spChg chg="add del mod">
          <ac:chgData name="Thanh Pham" userId="5bbb53c7-d495-4698-88bf-108d6fa2d942" providerId="ADAL" clId="{C1727564-676A-4F6D-8611-4082019F1EFB}" dt="2023-03-20T03:46:54.938" v="70"/>
          <ac:spMkLst>
            <pc:docMk/>
            <pc:sldMk cId="3781645633" sldId="493"/>
            <ac:spMk id="7" creationId="{685E3030-5F61-B18C-4D13-1AEB06E34B94}"/>
          </ac:spMkLst>
        </pc:spChg>
        <pc:graphicFrameChg chg="add del mod">
          <ac:chgData name="Thanh Pham" userId="5bbb53c7-d495-4698-88bf-108d6fa2d942" providerId="ADAL" clId="{C1727564-676A-4F6D-8611-4082019F1EFB}" dt="2023-03-16T10:21:32.756" v="18"/>
          <ac:graphicFrameMkLst>
            <pc:docMk/>
            <pc:sldMk cId="3781645633" sldId="493"/>
            <ac:graphicFrameMk id="5" creationId="{D05FB7C6-BA7B-EED9-9A1A-052431B74738}"/>
          </ac:graphicFrameMkLst>
        </pc:graphicFrameChg>
      </pc:sldChg>
      <pc:sldChg chg="addSp delSp modSp new mod">
        <pc:chgData name="Thanh Pham" userId="5bbb53c7-d495-4698-88bf-108d6fa2d942" providerId="ADAL" clId="{C1727564-676A-4F6D-8611-4082019F1EFB}" dt="2023-03-20T03:46:59.978" v="74"/>
        <pc:sldMkLst>
          <pc:docMk/>
          <pc:sldMk cId="3041887847" sldId="494"/>
        </pc:sldMkLst>
        <pc:spChg chg="mod">
          <ac:chgData name="Thanh Pham" userId="5bbb53c7-d495-4698-88bf-108d6fa2d942" providerId="ADAL" clId="{C1727564-676A-4F6D-8611-4082019F1EFB}" dt="2023-03-20T03:46:59.978" v="74"/>
          <ac:spMkLst>
            <pc:docMk/>
            <pc:sldMk cId="3041887847" sldId="494"/>
            <ac:spMk id="2" creationId="{AA8A6C74-50D8-633D-082F-C092B3A85860}"/>
          </ac:spMkLst>
        </pc:spChg>
        <pc:spChg chg="mod">
          <ac:chgData name="Thanh Pham" userId="5bbb53c7-d495-4698-88bf-108d6fa2d942" providerId="ADAL" clId="{C1727564-676A-4F6D-8611-4082019F1EFB}" dt="2023-03-20T03:46:59.978" v="74"/>
          <ac:spMkLst>
            <pc:docMk/>
            <pc:sldMk cId="3041887847" sldId="494"/>
            <ac:spMk id="3" creationId="{53004019-B532-5108-9E0F-533526CB4F6C}"/>
          </ac:spMkLst>
        </pc:spChg>
        <pc:spChg chg="mod">
          <ac:chgData name="Thanh Pham" userId="5bbb53c7-d495-4698-88bf-108d6fa2d942" providerId="ADAL" clId="{C1727564-676A-4F6D-8611-4082019F1EFB}" dt="2023-03-20T03:46:59.978" v="74"/>
          <ac:spMkLst>
            <pc:docMk/>
            <pc:sldMk cId="3041887847" sldId="494"/>
            <ac:spMk id="4" creationId="{F30ABE4A-7D31-25F4-DC1E-E1D4926D4518}"/>
          </ac:spMkLst>
        </pc:spChg>
        <pc:spChg chg="add del mod">
          <ac:chgData name="Thanh Pham" userId="5bbb53c7-d495-4698-88bf-108d6fa2d942" providerId="ADAL" clId="{C1727564-676A-4F6D-8611-4082019F1EFB}" dt="2023-03-20T03:46:59.978" v="74"/>
          <ac:spMkLst>
            <pc:docMk/>
            <pc:sldMk cId="3041887847" sldId="494"/>
            <ac:spMk id="5" creationId="{C9CECD06-0C31-F4EC-407F-AA4D1EB856F4}"/>
          </ac:spMkLst>
        </pc:spChg>
        <pc:spChg chg="add del mod">
          <ac:chgData name="Thanh Pham" userId="5bbb53c7-d495-4698-88bf-108d6fa2d942" providerId="ADAL" clId="{C1727564-676A-4F6D-8611-4082019F1EFB}" dt="2023-03-20T03:46:59.978" v="74"/>
          <ac:spMkLst>
            <pc:docMk/>
            <pc:sldMk cId="3041887847" sldId="494"/>
            <ac:spMk id="6" creationId="{AC0EB6B8-F0F8-CED9-A9A7-EBCD33EBF3F9}"/>
          </ac:spMkLst>
        </pc:spChg>
        <pc:spChg chg="add del mod">
          <ac:chgData name="Thanh Pham" userId="5bbb53c7-d495-4698-88bf-108d6fa2d942" providerId="ADAL" clId="{C1727564-676A-4F6D-8611-4082019F1EFB}" dt="2023-03-20T03:46:59.978" v="74"/>
          <ac:spMkLst>
            <pc:docMk/>
            <pc:sldMk cId="3041887847" sldId="494"/>
            <ac:spMk id="7" creationId="{E3A69614-F2F4-CC3C-F6A0-8F7DE120B9E3}"/>
          </ac:spMkLst>
        </pc:spChg>
        <pc:graphicFrameChg chg="add del mod">
          <ac:chgData name="Thanh Pham" userId="5bbb53c7-d495-4698-88bf-108d6fa2d942" providerId="ADAL" clId="{C1727564-676A-4F6D-8611-4082019F1EFB}" dt="2023-03-16T10:21:43.913" v="28"/>
          <ac:graphicFrameMkLst>
            <pc:docMk/>
            <pc:sldMk cId="3041887847" sldId="494"/>
            <ac:graphicFrameMk id="5" creationId="{C94524AA-D0AF-1BA2-DE14-6FCF47502805}"/>
          </ac:graphicFrameMkLst>
        </pc:graphicFrameChg>
      </pc:sldChg>
      <pc:sldChg chg="modSp add mod">
        <pc:chgData name="Thanh Pham" userId="5bbb53c7-d495-4698-88bf-108d6fa2d942" providerId="ADAL" clId="{C1727564-676A-4F6D-8611-4082019F1EFB}" dt="2023-03-16T10:25:14.552" v="41" actId="20577"/>
        <pc:sldMkLst>
          <pc:docMk/>
          <pc:sldMk cId="2981546758" sldId="1060"/>
        </pc:sldMkLst>
        <pc:spChg chg="mod">
          <ac:chgData name="Thanh Pham" userId="5bbb53c7-d495-4698-88bf-108d6fa2d942" providerId="ADAL" clId="{C1727564-676A-4F6D-8611-4082019F1EFB}" dt="2023-03-16T10:25:14.552" v="41" actId="20577"/>
          <ac:spMkLst>
            <pc:docMk/>
            <pc:sldMk cId="2981546758" sldId="1060"/>
            <ac:spMk id="2" creationId="{56B1E60A-2BFA-47CA-B246-D558889FBBAF}"/>
          </ac:spMkLst>
        </pc:spChg>
      </pc:sldChg>
      <pc:sldChg chg="add">
        <pc:chgData name="Thanh Pham" userId="5bbb53c7-d495-4698-88bf-108d6fa2d942" providerId="ADAL" clId="{C1727564-676A-4F6D-8611-4082019F1EFB}" dt="2023-03-16T10:25:06.945" v="31"/>
        <pc:sldMkLst>
          <pc:docMk/>
          <pc:sldMk cId="3112832266" sldId="1061"/>
        </pc:sldMkLst>
      </pc:sldChg>
      <pc:sldChg chg="add">
        <pc:chgData name="Thanh Pham" userId="5bbb53c7-d495-4698-88bf-108d6fa2d942" providerId="ADAL" clId="{C1727564-676A-4F6D-8611-4082019F1EFB}" dt="2023-03-16T10:25:06.945" v="31"/>
        <pc:sldMkLst>
          <pc:docMk/>
          <pc:sldMk cId="2034553313" sldId="1091"/>
        </pc:sldMkLst>
      </pc:sldChg>
      <pc:sldChg chg="add">
        <pc:chgData name="Thanh Pham" userId="5bbb53c7-d495-4698-88bf-108d6fa2d942" providerId="ADAL" clId="{C1727564-676A-4F6D-8611-4082019F1EFB}" dt="2023-03-16T10:25:06.945" v="31"/>
        <pc:sldMkLst>
          <pc:docMk/>
          <pc:sldMk cId="886378457" sldId="1092"/>
        </pc:sldMkLst>
      </pc:sldChg>
      <pc:sldChg chg="modSp new mod">
        <pc:chgData name="Thanh Pham" userId="5bbb53c7-d495-4698-88bf-108d6fa2d942" providerId="ADAL" clId="{C1727564-676A-4F6D-8611-4082019F1EFB}" dt="2023-03-20T03:47:33.455" v="136" actId="403"/>
        <pc:sldMkLst>
          <pc:docMk/>
          <pc:sldMk cId="2078009561" sldId="1093"/>
        </pc:sldMkLst>
        <pc:spChg chg="mod">
          <ac:chgData name="Thanh Pham" userId="5bbb53c7-d495-4698-88bf-108d6fa2d942" providerId="ADAL" clId="{C1727564-676A-4F6D-8611-4082019F1EFB}" dt="2023-03-20T03:47:31.286" v="135" actId="20577"/>
          <ac:spMkLst>
            <pc:docMk/>
            <pc:sldMk cId="2078009561" sldId="1093"/>
            <ac:spMk id="2" creationId="{901D70AE-C74B-86A1-EDF7-4CF8DC929DF6}"/>
          </ac:spMkLst>
        </pc:spChg>
        <pc:spChg chg="mod">
          <ac:chgData name="Thanh Pham" userId="5bbb53c7-d495-4698-88bf-108d6fa2d942" providerId="ADAL" clId="{C1727564-676A-4F6D-8611-4082019F1EFB}" dt="2023-03-20T03:47:33.455" v="136" actId="403"/>
          <ac:spMkLst>
            <pc:docMk/>
            <pc:sldMk cId="2078009561" sldId="1093"/>
            <ac:spMk id="3" creationId="{D1F2BF08-E696-7A4F-5231-BF3D1C138782}"/>
          </ac:spMkLst>
        </pc:spChg>
      </pc:sldChg>
      <pc:sldChg chg="new del">
        <pc:chgData name="Thanh Pham" userId="5bbb53c7-d495-4698-88bf-108d6fa2d942" providerId="ADAL" clId="{C1727564-676A-4F6D-8611-4082019F1EFB}" dt="2023-03-20T03:47:07.427" v="76" actId="680"/>
        <pc:sldMkLst>
          <pc:docMk/>
          <pc:sldMk cId="2943207079" sldId="1093"/>
        </pc:sldMkLst>
      </pc:sldChg>
    </pc:docChg>
  </pc:docChgLst>
  <pc:docChgLst>
    <pc:chgData name="Thanh Pham" userId="5bbb53c7-d495-4698-88bf-108d6fa2d942" providerId="ADAL" clId="{BF873642-EE40-43EE-9A39-79AA835065DC}"/>
    <pc:docChg chg="undo custSel addSld delSld modSld">
      <pc:chgData name="Thanh Pham" userId="5bbb53c7-d495-4698-88bf-108d6fa2d942" providerId="ADAL" clId="{BF873642-EE40-43EE-9A39-79AA835065DC}" dt="2022-06-16T04:30:20.534" v="414" actId="47"/>
      <pc:docMkLst>
        <pc:docMk/>
      </pc:docMkLst>
      <pc:sldChg chg="modSp add mod">
        <pc:chgData name="Thanh Pham" userId="5bbb53c7-d495-4698-88bf-108d6fa2d942" providerId="ADAL" clId="{BF873642-EE40-43EE-9A39-79AA835065DC}" dt="2022-06-16T04:30:19.049" v="413"/>
        <pc:sldMkLst>
          <pc:docMk/>
          <pc:sldMk cId="2587621726" sldId="280"/>
        </pc:sldMkLst>
        <pc:spChg chg="mod">
          <ac:chgData name="Thanh Pham" userId="5bbb53c7-d495-4698-88bf-108d6fa2d942" providerId="ADAL" clId="{BF873642-EE40-43EE-9A39-79AA835065DC}" dt="2022-06-16T04:30:19.049" v="413"/>
          <ac:spMkLst>
            <pc:docMk/>
            <pc:sldMk cId="2587621726" sldId="280"/>
            <ac:spMk id="8" creationId="{76083D2D-2A03-4243-B150-F7C07E127895}"/>
          </ac:spMkLst>
        </pc:spChg>
      </pc:sldChg>
      <pc:sldChg chg="modSp mod">
        <pc:chgData name="Thanh Pham" userId="5bbb53c7-d495-4698-88bf-108d6fa2d942" providerId="ADAL" clId="{BF873642-EE40-43EE-9A39-79AA835065DC}" dt="2022-06-16T04:16:48.976" v="18" actId="14100"/>
        <pc:sldMkLst>
          <pc:docMk/>
          <pc:sldMk cId="2776997953" sldId="293"/>
        </pc:sldMkLst>
        <pc:spChg chg="mod">
          <ac:chgData name="Thanh Pham" userId="5bbb53c7-d495-4698-88bf-108d6fa2d942" providerId="ADAL" clId="{BF873642-EE40-43EE-9A39-79AA835065DC}" dt="2022-06-16T04:16:48.976" v="18" actId="14100"/>
          <ac:spMkLst>
            <pc:docMk/>
            <pc:sldMk cId="2776997953" sldId="293"/>
            <ac:spMk id="3" creationId="{197807F8-091D-4731-A00B-60F360C7BEDF}"/>
          </ac:spMkLst>
        </pc:spChg>
      </pc:sldChg>
      <pc:sldChg chg="modSp mod">
        <pc:chgData name="Thanh Pham" userId="5bbb53c7-d495-4698-88bf-108d6fa2d942" providerId="ADAL" clId="{BF873642-EE40-43EE-9A39-79AA835065DC}" dt="2022-06-16T04:16:58.334" v="20" actId="20577"/>
        <pc:sldMkLst>
          <pc:docMk/>
          <pc:sldMk cId="1891832121" sldId="297"/>
        </pc:sldMkLst>
        <pc:spChg chg="mod">
          <ac:chgData name="Thanh Pham" userId="5bbb53c7-d495-4698-88bf-108d6fa2d942" providerId="ADAL" clId="{BF873642-EE40-43EE-9A39-79AA835065DC}" dt="2022-06-16T04:16:58.334" v="20" actId="20577"/>
          <ac:spMkLst>
            <pc:docMk/>
            <pc:sldMk cId="1891832121" sldId="297"/>
            <ac:spMk id="2" creationId="{56B1E60A-2BFA-47CA-B246-D558889FBBAF}"/>
          </ac:spMkLst>
        </pc:spChg>
      </pc:sldChg>
      <pc:sldChg chg="addSp delSp modSp mod addAnim delAnim modAnim">
        <pc:chgData name="Thanh Pham" userId="5bbb53c7-d495-4698-88bf-108d6fa2d942" providerId="ADAL" clId="{BF873642-EE40-43EE-9A39-79AA835065DC}" dt="2022-06-16T04:22:45.846" v="155" actId="404"/>
        <pc:sldMkLst>
          <pc:docMk/>
          <pc:sldMk cId="3921853961" sldId="309"/>
        </pc:sldMkLst>
        <pc:spChg chg="mod">
          <ac:chgData name="Thanh Pham" userId="5bbb53c7-d495-4698-88bf-108d6fa2d942" providerId="ADAL" clId="{BF873642-EE40-43EE-9A39-79AA835065DC}" dt="2022-06-16T04:22:45.846" v="155" actId="404"/>
          <ac:spMkLst>
            <pc:docMk/>
            <pc:sldMk cId="3921853961" sldId="309"/>
            <ac:spMk id="3" creationId="{E99F2D5E-81D2-1947-84BF-BB10A3335649}"/>
          </ac:spMkLst>
        </pc:spChg>
        <pc:spChg chg="mod">
          <ac:chgData name="Thanh Pham" userId="5bbb53c7-d495-4698-88bf-108d6fa2d942" providerId="ADAL" clId="{BF873642-EE40-43EE-9A39-79AA835065DC}" dt="2022-06-14T06:29:15.632" v="9" actId="20577"/>
          <ac:spMkLst>
            <pc:docMk/>
            <pc:sldMk cId="3921853961" sldId="309"/>
            <ac:spMk id="11" creationId="{F45DA276-0A22-3C6E-8D8E-551451ECC688}"/>
          </ac:spMkLst>
        </pc:spChg>
        <pc:grpChg chg="add del">
          <ac:chgData name="Thanh Pham" userId="5bbb53c7-d495-4698-88bf-108d6fa2d942" providerId="ADAL" clId="{BF873642-EE40-43EE-9A39-79AA835065DC}" dt="2022-06-14T06:29:16.953" v="11" actId="478"/>
          <ac:grpSpMkLst>
            <pc:docMk/>
            <pc:sldMk cId="3921853961" sldId="309"/>
            <ac:grpSpMk id="5" creationId="{CA0FA752-CE2C-1B18-7A2D-560C5B195DB7}"/>
          </ac:grpSpMkLst>
        </pc:grpChg>
        <pc:picChg chg="add del mod">
          <ac:chgData name="Thanh Pham" userId="5bbb53c7-d495-4698-88bf-108d6fa2d942" providerId="ADAL" clId="{BF873642-EE40-43EE-9A39-79AA835065DC}" dt="2022-06-14T06:29:18.206" v="13" actId="22"/>
          <ac:picMkLst>
            <pc:docMk/>
            <pc:sldMk cId="3921853961" sldId="309"/>
            <ac:picMk id="9" creationId="{342011E6-A78A-DB80-EA1B-FDDA12F809D7}"/>
          </ac:picMkLst>
        </pc:picChg>
      </pc:sldChg>
      <pc:sldChg chg="addSp delSp modSp mod">
        <pc:chgData name="Thanh Pham" userId="5bbb53c7-d495-4698-88bf-108d6fa2d942" providerId="ADAL" clId="{BF873642-EE40-43EE-9A39-79AA835065DC}" dt="2022-06-16T04:24:37.407" v="196" actId="1076"/>
        <pc:sldMkLst>
          <pc:docMk/>
          <pc:sldMk cId="2005645404" sldId="314"/>
        </pc:sldMkLst>
        <pc:spChg chg="mod">
          <ac:chgData name="Thanh Pham" userId="5bbb53c7-d495-4698-88bf-108d6fa2d942" providerId="ADAL" clId="{BF873642-EE40-43EE-9A39-79AA835065DC}" dt="2022-06-16T04:24:34.904" v="194" actId="404"/>
          <ac:spMkLst>
            <pc:docMk/>
            <pc:sldMk cId="2005645404" sldId="314"/>
            <ac:spMk id="3" creationId="{102977E0-5089-F247-9F49-B5E1F8E22070}"/>
          </ac:spMkLst>
        </pc:spChg>
        <pc:spChg chg="mod">
          <ac:chgData name="Thanh Pham" userId="5bbb53c7-d495-4698-88bf-108d6fa2d942" providerId="ADAL" clId="{BF873642-EE40-43EE-9A39-79AA835065DC}" dt="2022-06-16T04:23:22.313" v="161"/>
          <ac:spMkLst>
            <pc:docMk/>
            <pc:sldMk cId="2005645404" sldId="314"/>
            <ac:spMk id="6" creationId="{64A4D524-5FE6-3B4B-928E-68DBAB7646F0}"/>
          </ac:spMkLst>
        </pc:spChg>
        <pc:spChg chg="mod">
          <ac:chgData name="Thanh Pham" userId="5bbb53c7-d495-4698-88bf-108d6fa2d942" providerId="ADAL" clId="{BF873642-EE40-43EE-9A39-79AA835065DC}" dt="2022-06-16T04:23:56.642" v="177" actId="6549"/>
          <ac:spMkLst>
            <pc:docMk/>
            <pc:sldMk cId="2005645404" sldId="314"/>
            <ac:spMk id="11" creationId="{457E68C2-B937-D3FD-384B-C6A195F11928}"/>
          </ac:spMkLst>
        </pc:spChg>
        <pc:spChg chg="mod">
          <ac:chgData name="Thanh Pham" userId="5bbb53c7-d495-4698-88bf-108d6fa2d942" providerId="ADAL" clId="{BF873642-EE40-43EE-9A39-79AA835065DC}" dt="2022-06-16T04:24:22.576" v="191" actId="1076"/>
          <ac:spMkLst>
            <pc:docMk/>
            <pc:sldMk cId="2005645404" sldId="314"/>
            <ac:spMk id="12" creationId="{D7E1BD77-C5BA-5CA1-910B-B1EAD9D91309}"/>
          </ac:spMkLst>
        </pc:spChg>
        <pc:spChg chg="mod">
          <ac:chgData name="Thanh Pham" userId="5bbb53c7-d495-4698-88bf-108d6fa2d942" providerId="ADAL" clId="{BF873642-EE40-43EE-9A39-79AA835065DC}" dt="2022-06-16T04:23:24.564" v="162"/>
          <ac:spMkLst>
            <pc:docMk/>
            <pc:sldMk cId="2005645404" sldId="314"/>
            <ac:spMk id="13" creationId="{FDD7E9FA-0C28-9F3D-FC29-14A48CD2751A}"/>
          </ac:spMkLst>
        </pc:spChg>
        <pc:spChg chg="mod">
          <ac:chgData name="Thanh Pham" userId="5bbb53c7-d495-4698-88bf-108d6fa2d942" providerId="ADAL" clId="{BF873642-EE40-43EE-9A39-79AA835065DC}" dt="2022-06-16T04:23:24.564" v="162"/>
          <ac:spMkLst>
            <pc:docMk/>
            <pc:sldMk cId="2005645404" sldId="314"/>
            <ac:spMk id="14" creationId="{490E0AEA-8D21-7D74-4F2F-539E46079690}"/>
          </ac:spMkLst>
        </pc:spChg>
        <pc:grpChg chg="del mod">
          <ac:chgData name="Thanh Pham" userId="5bbb53c7-d495-4698-88bf-108d6fa2d942" providerId="ADAL" clId="{BF873642-EE40-43EE-9A39-79AA835065DC}" dt="2022-06-16T04:23:31.902" v="164" actId="21"/>
          <ac:grpSpMkLst>
            <pc:docMk/>
            <pc:sldMk cId="2005645404" sldId="314"/>
            <ac:grpSpMk id="5" creationId="{AC1F6C57-E0B8-DA44-B5AA-32D84E456356}"/>
          </ac:grpSpMkLst>
        </pc:grpChg>
        <pc:grpChg chg="add del mod">
          <ac:chgData name="Thanh Pham" userId="5bbb53c7-d495-4698-88bf-108d6fa2d942" providerId="ADAL" clId="{BF873642-EE40-43EE-9A39-79AA835065DC}" dt="2022-06-16T04:23:58.704" v="178" actId="21"/>
          <ac:grpSpMkLst>
            <pc:docMk/>
            <pc:sldMk cId="2005645404" sldId="314"/>
            <ac:grpSpMk id="10" creationId="{AEB564FF-5F29-B5D6-879C-EE13916579AF}"/>
          </ac:grpSpMkLst>
        </pc:grpChg>
        <pc:picChg chg="add del mod modCrop">
          <ac:chgData name="Thanh Pham" userId="5bbb53c7-d495-4698-88bf-108d6fa2d942" providerId="ADAL" clId="{BF873642-EE40-43EE-9A39-79AA835065DC}" dt="2022-06-16T04:24:03.229" v="181" actId="478"/>
          <ac:picMkLst>
            <pc:docMk/>
            <pc:sldMk cId="2005645404" sldId="314"/>
            <ac:picMk id="9" creationId="{E006837A-F383-49BC-A2EA-449EA7DEB41B}"/>
          </ac:picMkLst>
        </pc:picChg>
        <pc:picChg chg="add del mod">
          <ac:chgData name="Thanh Pham" userId="5bbb53c7-d495-4698-88bf-108d6fa2d942" providerId="ADAL" clId="{BF873642-EE40-43EE-9A39-79AA835065DC}" dt="2022-06-16T04:24:03.667" v="182" actId="478"/>
          <ac:picMkLst>
            <pc:docMk/>
            <pc:sldMk cId="2005645404" sldId="314"/>
            <ac:picMk id="15" creationId="{67303F55-B9B6-F742-9A29-96E13B99A997}"/>
          </ac:picMkLst>
        </pc:picChg>
        <pc:picChg chg="add mod modCrop">
          <ac:chgData name="Thanh Pham" userId="5bbb53c7-d495-4698-88bf-108d6fa2d942" providerId="ADAL" clId="{BF873642-EE40-43EE-9A39-79AA835065DC}" dt="2022-06-16T04:24:18.749" v="189" actId="1076"/>
          <ac:picMkLst>
            <pc:docMk/>
            <pc:sldMk cId="2005645404" sldId="314"/>
            <ac:picMk id="16" creationId="{FD208B74-1A22-1640-C0D2-82BDE80A6273}"/>
          </ac:picMkLst>
        </pc:picChg>
        <pc:picChg chg="add mod modCrop">
          <ac:chgData name="Thanh Pham" userId="5bbb53c7-d495-4698-88bf-108d6fa2d942" providerId="ADAL" clId="{BF873642-EE40-43EE-9A39-79AA835065DC}" dt="2022-06-16T04:24:37.407" v="196" actId="1076"/>
          <ac:picMkLst>
            <pc:docMk/>
            <pc:sldMk cId="2005645404" sldId="314"/>
            <ac:picMk id="17" creationId="{FF4C5B2F-B8A4-84D6-D738-08C8EFEA1B79}"/>
          </ac:picMkLst>
        </pc:picChg>
      </pc:sldChg>
      <pc:sldChg chg="del">
        <pc:chgData name="Thanh Pham" userId="5bbb53c7-d495-4698-88bf-108d6fa2d942" providerId="ADAL" clId="{BF873642-EE40-43EE-9A39-79AA835065DC}" dt="2022-06-16T04:29:19.283" v="256" actId="47"/>
        <pc:sldMkLst>
          <pc:docMk/>
          <pc:sldMk cId="2782418090" sldId="322"/>
        </pc:sldMkLst>
      </pc:sldChg>
      <pc:sldChg chg="del">
        <pc:chgData name="Thanh Pham" userId="5bbb53c7-d495-4698-88bf-108d6fa2d942" providerId="ADAL" clId="{BF873642-EE40-43EE-9A39-79AA835065DC}" dt="2022-06-16T04:29:19.283" v="256" actId="47"/>
        <pc:sldMkLst>
          <pc:docMk/>
          <pc:sldMk cId="2470785168" sldId="414"/>
        </pc:sldMkLst>
      </pc:sldChg>
      <pc:sldChg chg="del">
        <pc:chgData name="Thanh Pham" userId="5bbb53c7-d495-4698-88bf-108d6fa2d942" providerId="ADAL" clId="{BF873642-EE40-43EE-9A39-79AA835065DC}" dt="2022-06-16T04:29:19.283" v="256" actId="47"/>
        <pc:sldMkLst>
          <pc:docMk/>
          <pc:sldMk cId="2931942658" sldId="415"/>
        </pc:sldMkLst>
      </pc:sldChg>
      <pc:sldChg chg="del">
        <pc:chgData name="Thanh Pham" userId="5bbb53c7-d495-4698-88bf-108d6fa2d942" providerId="ADAL" clId="{BF873642-EE40-43EE-9A39-79AA835065DC}" dt="2022-06-16T04:29:19.283" v="256" actId="47"/>
        <pc:sldMkLst>
          <pc:docMk/>
          <pc:sldMk cId="2227476004" sldId="416"/>
        </pc:sldMkLst>
      </pc:sldChg>
      <pc:sldChg chg="del">
        <pc:chgData name="Thanh Pham" userId="5bbb53c7-d495-4698-88bf-108d6fa2d942" providerId="ADAL" clId="{BF873642-EE40-43EE-9A39-79AA835065DC}" dt="2022-06-16T04:29:19.283" v="256" actId="47"/>
        <pc:sldMkLst>
          <pc:docMk/>
          <pc:sldMk cId="4173867137" sldId="421"/>
        </pc:sldMkLst>
      </pc:sldChg>
      <pc:sldChg chg="del">
        <pc:chgData name="Thanh Pham" userId="5bbb53c7-d495-4698-88bf-108d6fa2d942" providerId="ADAL" clId="{BF873642-EE40-43EE-9A39-79AA835065DC}" dt="2022-06-16T04:29:19.283" v="256" actId="47"/>
        <pc:sldMkLst>
          <pc:docMk/>
          <pc:sldMk cId="1113393939" sldId="422"/>
        </pc:sldMkLst>
      </pc:sldChg>
      <pc:sldChg chg="del">
        <pc:chgData name="Thanh Pham" userId="5bbb53c7-d495-4698-88bf-108d6fa2d942" providerId="ADAL" clId="{BF873642-EE40-43EE-9A39-79AA835065DC}" dt="2022-06-16T04:29:19.283" v="256" actId="47"/>
        <pc:sldMkLst>
          <pc:docMk/>
          <pc:sldMk cId="1228147790" sldId="423"/>
        </pc:sldMkLst>
      </pc:sldChg>
      <pc:sldChg chg="del">
        <pc:chgData name="Thanh Pham" userId="5bbb53c7-d495-4698-88bf-108d6fa2d942" providerId="ADAL" clId="{BF873642-EE40-43EE-9A39-79AA835065DC}" dt="2022-06-16T04:29:19.283" v="256" actId="47"/>
        <pc:sldMkLst>
          <pc:docMk/>
          <pc:sldMk cId="2732773563" sldId="424"/>
        </pc:sldMkLst>
      </pc:sldChg>
      <pc:sldChg chg="del">
        <pc:chgData name="Thanh Pham" userId="5bbb53c7-d495-4698-88bf-108d6fa2d942" providerId="ADAL" clId="{BF873642-EE40-43EE-9A39-79AA835065DC}" dt="2022-06-16T04:29:19.283" v="256" actId="47"/>
        <pc:sldMkLst>
          <pc:docMk/>
          <pc:sldMk cId="4153035968" sldId="426"/>
        </pc:sldMkLst>
      </pc:sldChg>
      <pc:sldChg chg="del">
        <pc:chgData name="Thanh Pham" userId="5bbb53c7-d495-4698-88bf-108d6fa2d942" providerId="ADAL" clId="{BF873642-EE40-43EE-9A39-79AA835065DC}" dt="2022-06-16T04:29:19.283" v="256" actId="47"/>
        <pc:sldMkLst>
          <pc:docMk/>
          <pc:sldMk cId="2143077679" sldId="427"/>
        </pc:sldMkLst>
      </pc:sldChg>
      <pc:sldChg chg="del">
        <pc:chgData name="Thanh Pham" userId="5bbb53c7-d495-4698-88bf-108d6fa2d942" providerId="ADAL" clId="{BF873642-EE40-43EE-9A39-79AA835065DC}" dt="2022-06-16T04:29:19.283" v="256" actId="47"/>
        <pc:sldMkLst>
          <pc:docMk/>
          <pc:sldMk cId="2256506418" sldId="430"/>
        </pc:sldMkLst>
      </pc:sldChg>
      <pc:sldChg chg="del">
        <pc:chgData name="Thanh Pham" userId="5bbb53c7-d495-4698-88bf-108d6fa2d942" providerId="ADAL" clId="{BF873642-EE40-43EE-9A39-79AA835065DC}" dt="2022-06-16T04:29:19.283" v="256" actId="47"/>
        <pc:sldMkLst>
          <pc:docMk/>
          <pc:sldMk cId="922413448" sldId="431"/>
        </pc:sldMkLst>
      </pc:sldChg>
      <pc:sldChg chg="del">
        <pc:chgData name="Thanh Pham" userId="5bbb53c7-d495-4698-88bf-108d6fa2d942" providerId="ADAL" clId="{BF873642-EE40-43EE-9A39-79AA835065DC}" dt="2022-06-16T04:29:19.283" v="256" actId="47"/>
        <pc:sldMkLst>
          <pc:docMk/>
          <pc:sldMk cId="3358863170" sldId="432"/>
        </pc:sldMkLst>
      </pc:sldChg>
      <pc:sldChg chg="del">
        <pc:chgData name="Thanh Pham" userId="5bbb53c7-d495-4698-88bf-108d6fa2d942" providerId="ADAL" clId="{BF873642-EE40-43EE-9A39-79AA835065DC}" dt="2022-06-16T04:29:19.283" v="256" actId="47"/>
        <pc:sldMkLst>
          <pc:docMk/>
          <pc:sldMk cId="3638973446" sldId="433"/>
        </pc:sldMkLst>
      </pc:sldChg>
      <pc:sldChg chg="del">
        <pc:chgData name="Thanh Pham" userId="5bbb53c7-d495-4698-88bf-108d6fa2d942" providerId="ADAL" clId="{BF873642-EE40-43EE-9A39-79AA835065DC}" dt="2022-06-16T04:29:19.283" v="256" actId="47"/>
        <pc:sldMkLst>
          <pc:docMk/>
          <pc:sldMk cId="1183216265" sldId="434"/>
        </pc:sldMkLst>
      </pc:sldChg>
      <pc:sldChg chg="del">
        <pc:chgData name="Thanh Pham" userId="5bbb53c7-d495-4698-88bf-108d6fa2d942" providerId="ADAL" clId="{BF873642-EE40-43EE-9A39-79AA835065DC}" dt="2022-06-16T04:29:19.283" v="256" actId="47"/>
        <pc:sldMkLst>
          <pc:docMk/>
          <pc:sldMk cId="4103954603" sldId="435"/>
        </pc:sldMkLst>
      </pc:sldChg>
      <pc:sldChg chg="del">
        <pc:chgData name="Thanh Pham" userId="5bbb53c7-d495-4698-88bf-108d6fa2d942" providerId="ADAL" clId="{BF873642-EE40-43EE-9A39-79AA835065DC}" dt="2022-06-16T04:29:19.283" v="256" actId="47"/>
        <pc:sldMkLst>
          <pc:docMk/>
          <pc:sldMk cId="28779252" sldId="436"/>
        </pc:sldMkLst>
      </pc:sldChg>
      <pc:sldChg chg="del">
        <pc:chgData name="Thanh Pham" userId="5bbb53c7-d495-4698-88bf-108d6fa2d942" providerId="ADAL" clId="{BF873642-EE40-43EE-9A39-79AA835065DC}" dt="2022-06-16T04:29:19.283" v="256" actId="47"/>
        <pc:sldMkLst>
          <pc:docMk/>
          <pc:sldMk cId="2786460741" sldId="437"/>
        </pc:sldMkLst>
      </pc:sldChg>
      <pc:sldChg chg="del">
        <pc:chgData name="Thanh Pham" userId="5bbb53c7-d495-4698-88bf-108d6fa2d942" providerId="ADAL" clId="{BF873642-EE40-43EE-9A39-79AA835065DC}" dt="2022-06-16T04:29:19.283" v="256" actId="47"/>
        <pc:sldMkLst>
          <pc:docMk/>
          <pc:sldMk cId="2835861423" sldId="438"/>
        </pc:sldMkLst>
      </pc:sldChg>
      <pc:sldChg chg="del">
        <pc:chgData name="Thanh Pham" userId="5bbb53c7-d495-4698-88bf-108d6fa2d942" providerId="ADAL" clId="{BF873642-EE40-43EE-9A39-79AA835065DC}" dt="2022-06-16T04:29:19.283" v="256" actId="47"/>
        <pc:sldMkLst>
          <pc:docMk/>
          <pc:sldMk cId="4218353335" sldId="439"/>
        </pc:sldMkLst>
      </pc:sldChg>
      <pc:sldChg chg="del">
        <pc:chgData name="Thanh Pham" userId="5bbb53c7-d495-4698-88bf-108d6fa2d942" providerId="ADAL" clId="{BF873642-EE40-43EE-9A39-79AA835065DC}" dt="2022-06-16T04:29:19.283" v="256" actId="47"/>
        <pc:sldMkLst>
          <pc:docMk/>
          <pc:sldMk cId="1300475826" sldId="440"/>
        </pc:sldMkLst>
      </pc:sldChg>
      <pc:sldChg chg="del">
        <pc:chgData name="Thanh Pham" userId="5bbb53c7-d495-4698-88bf-108d6fa2d942" providerId="ADAL" clId="{BF873642-EE40-43EE-9A39-79AA835065DC}" dt="2022-06-16T04:29:19.283" v="256" actId="47"/>
        <pc:sldMkLst>
          <pc:docMk/>
          <pc:sldMk cId="4204079965" sldId="441"/>
        </pc:sldMkLst>
      </pc:sldChg>
      <pc:sldChg chg="addSp delSp modSp del mod">
        <pc:chgData name="Thanh Pham" userId="5bbb53c7-d495-4698-88bf-108d6fa2d942" providerId="ADAL" clId="{BF873642-EE40-43EE-9A39-79AA835065DC}" dt="2022-06-16T04:30:20.534" v="414" actId="47"/>
        <pc:sldMkLst>
          <pc:docMk/>
          <pc:sldMk cId="2490377495" sldId="443"/>
        </pc:sldMkLst>
        <pc:spChg chg="add del mod">
          <ac:chgData name="Thanh Pham" userId="5bbb53c7-d495-4698-88bf-108d6fa2d942" providerId="ADAL" clId="{BF873642-EE40-43EE-9A39-79AA835065DC}" dt="2022-06-16T04:30:07.093" v="410"/>
          <ac:spMkLst>
            <pc:docMk/>
            <pc:sldMk cId="2490377495" sldId="443"/>
            <ac:spMk id="2" creationId="{A8637346-699A-876F-CB17-92FF2C24785F}"/>
          </ac:spMkLst>
        </pc:spChg>
        <pc:spChg chg="add del mod">
          <ac:chgData name="Thanh Pham" userId="5bbb53c7-d495-4698-88bf-108d6fa2d942" providerId="ADAL" clId="{BF873642-EE40-43EE-9A39-79AA835065DC}" dt="2022-06-16T04:30:07.093" v="410"/>
          <ac:spMkLst>
            <pc:docMk/>
            <pc:sldMk cId="2490377495" sldId="443"/>
            <ac:spMk id="3" creationId="{34F1AC8A-ABC7-212C-3130-619B6AFB2DC3}"/>
          </ac:spMkLst>
        </pc:spChg>
        <pc:spChg chg="mod">
          <ac:chgData name="Thanh Pham" userId="5bbb53c7-d495-4698-88bf-108d6fa2d942" providerId="ADAL" clId="{BF873642-EE40-43EE-9A39-79AA835065DC}" dt="2022-06-16T04:30:07.093" v="410"/>
          <ac:spMkLst>
            <pc:docMk/>
            <pc:sldMk cId="2490377495" sldId="443"/>
            <ac:spMk id="4" creationId="{6BA62EB0-564D-7DD3-CA28-31A375941E87}"/>
          </ac:spMkLst>
        </pc:spChg>
        <pc:spChg chg="mod">
          <ac:chgData name="Thanh Pham" userId="5bbb53c7-d495-4698-88bf-108d6fa2d942" providerId="ADAL" clId="{BF873642-EE40-43EE-9A39-79AA835065DC}" dt="2022-06-16T04:30:16.755" v="412" actId="21"/>
          <ac:spMkLst>
            <pc:docMk/>
            <pc:sldMk cId="2490377495" sldId="443"/>
            <ac:spMk id="5" creationId="{188412D1-D276-F24B-59C2-156CA4EA6EBD}"/>
          </ac:spMkLst>
        </pc:spChg>
      </pc:sldChg>
      <pc:sldChg chg="modSp mod">
        <pc:chgData name="Thanh Pham" userId="5bbb53c7-d495-4698-88bf-108d6fa2d942" providerId="ADAL" clId="{BF873642-EE40-43EE-9A39-79AA835065DC}" dt="2022-06-16T04:29:54.347" v="408" actId="20577"/>
        <pc:sldMkLst>
          <pc:docMk/>
          <pc:sldMk cId="2631867466" sldId="444"/>
        </pc:sldMkLst>
        <pc:spChg chg="mod">
          <ac:chgData name="Thanh Pham" userId="5bbb53c7-d495-4698-88bf-108d6fa2d942" providerId="ADAL" clId="{BF873642-EE40-43EE-9A39-79AA835065DC}" dt="2022-06-16T04:29:23.760" v="257" actId="6549"/>
          <ac:spMkLst>
            <pc:docMk/>
            <pc:sldMk cId="2631867466" sldId="444"/>
            <ac:spMk id="2" creationId="{2EE03892-DC37-CAD3-6D6F-CACFA89184CA}"/>
          </ac:spMkLst>
        </pc:spChg>
        <pc:spChg chg="mod">
          <ac:chgData name="Thanh Pham" userId="5bbb53c7-d495-4698-88bf-108d6fa2d942" providerId="ADAL" clId="{BF873642-EE40-43EE-9A39-79AA835065DC}" dt="2022-06-16T04:29:54.347" v="408" actId="20577"/>
          <ac:spMkLst>
            <pc:docMk/>
            <pc:sldMk cId="2631867466" sldId="444"/>
            <ac:spMk id="3" creationId="{741E07E6-9729-FFEB-1BE5-0261932C28C0}"/>
          </ac:spMkLst>
        </pc:spChg>
      </pc:sldChg>
      <pc:sldChg chg="modSp mod">
        <pc:chgData name="Thanh Pham" userId="5bbb53c7-d495-4698-88bf-108d6fa2d942" providerId="ADAL" clId="{BF873642-EE40-43EE-9A39-79AA835065DC}" dt="2022-06-16T04:17:43.553" v="58" actId="948"/>
        <pc:sldMkLst>
          <pc:docMk/>
          <pc:sldMk cId="3485228877" sldId="447"/>
        </pc:sldMkLst>
        <pc:spChg chg="mod">
          <ac:chgData name="Thanh Pham" userId="5bbb53c7-d495-4698-88bf-108d6fa2d942" providerId="ADAL" clId="{BF873642-EE40-43EE-9A39-79AA835065DC}" dt="2022-06-16T04:17:43.553" v="58" actId="948"/>
          <ac:spMkLst>
            <pc:docMk/>
            <pc:sldMk cId="3485228877" sldId="447"/>
            <ac:spMk id="3" creationId="{0CE595CD-601C-4085-58FD-C1D3710F4000}"/>
          </ac:spMkLst>
        </pc:spChg>
      </pc:sldChg>
      <pc:sldChg chg="modSp mod">
        <pc:chgData name="Thanh Pham" userId="5bbb53c7-d495-4698-88bf-108d6fa2d942" providerId="ADAL" clId="{BF873642-EE40-43EE-9A39-79AA835065DC}" dt="2022-06-16T04:21:39.180" v="152" actId="20577"/>
        <pc:sldMkLst>
          <pc:docMk/>
          <pc:sldMk cId="2819468461" sldId="450"/>
        </pc:sldMkLst>
        <pc:spChg chg="mod">
          <ac:chgData name="Thanh Pham" userId="5bbb53c7-d495-4698-88bf-108d6fa2d942" providerId="ADAL" clId="{BF873642-EE40-43EE-9A39-79AA835065DC}" dt="2022-06-16T04:21:39.180" v="152" actId="20577"/>
          <ac:spMkLst>
            <pc:docMk/>
            <pc:sldMk cId="2819468461" sldId="450"/>
            <ac:spMk id="3" creationId="{5802F744-3E5F-3C22-47C6-44BA95E84698}"/>
          </ac:spMkLst>
        </pc:spChg>
      </pc:sldChg>
      <pc:sldChg chg="modSp del mod">
        <pc:chgData name="Thanh Pham" userId="5bbb53c7-d495-4698-88bf-108d6fa2d942" providerId="ADAL" clId="{BF873642-EE40-43EE-9A39-79AA835065DC}" dt="2022-06-16T04:28:21.331" v="255" actId="47"/>
        <pc:sldMkLst>
          <pc:docMk/>
          <pc:sldMk cId="4281138404" sldId="453"/>
        </pc:sldMkLst>
        <pc:spChg chg="mod">
          <ac:chgData name="Thanh Pham" userId="5bbb53c7-d495-4698-88bf-108d6fa2d942" providerId="ADAL" clId="{BF873642-EE40-43EE-9A39-79AA835065DC}" dt="2022-06-16T04:28:10.319" v="250" actId="21"/>
          <ac:spMkLst>
            <pc:docMk/>
            <pc:sldMk cId="4281138404" sldId="453"/>
            <ac:spMk id="5" creationId="{311BC735-BA41-D78E-33EB-377026480F5B}"/>
          </ac:spMkLst>
        </pc:spChg>
      </pc:sldChg>
      <pc:sldChg chg="modSp mod">
        <pc:chgData name="Thanh Pham" userId="5bbb53c7-d495-4698-88bf-108d6fa2d942" providerId="ADAL" clId="{BF873642-EE40-43EE-9A39-79AA835065DC}" dt="2022-06-16T04:17:30.109" v="57" actId="1076"/>
        <pc:sldMkLst>
          <pc:docMk/>
          <pc:sldMk cId="1830100939" sldId="454"/>
        </pc:sldMkLst>
        <pc:spChg chg="mod">
          <ac:chgData name="Thanh Pham" userId="5bbb53c7-d495-4698-88bf-108d6fa2d942" providerId="ADAL" clId="{BF873642-EE40-43EE-9A39-79AA835065DC}" dt="2022-06-16T04:17:14.902" v="55" actId="20577"/>
          <ac:spMkLst>
            <pc:docMk/>
            <pc:sldMk cId="1830100939" sldId="454"/>
            <ac:spMk id="3" creationId="{0DEF11E6-1974-7ED0-0837-4E03106B292F}"/>
          </ac:spMkLst>
        </pc:spChg>
        <pc:spChg chg="mod">
          <ac:chgData name="Thanh Pham" userId="5bbb53c7-d495-4698-88bf-108d6fa2d942" providerId="ADAL" clId="{BF873642-EE40-43EE-9A39-79AA835065DC}" dt="2022-06-16T04:17:30.109" v="57" actId="1076"/>
          <ac:spMkLst>
            <pc:docMk/>
            <pc:sldMk cId="1830100939" sldId="454"/>
            <ac:spMk id="5" creationId="{ADCF88A8-68D6-3C81-97F5-0307265BB267}"/>
          </ac:spMkLst>
        </pc:spChg>
      </pc:sldChg>
      <pc:sldChg chg="modSp mod">
        <pc:chgData name="Thanh Pham" userId="5bbb53c7-d495-4698-88bf-108d6fa2d942" providerId="ADAL" clId="{BF873642-EE40-43EE-9A39-79AA835065DC}" dt="2022-06-16T04:18:04.710" v="67" actId="20577"/>
        <pc:sldMkLst>
          <pc:docMk/>
          <pc:sldMk cId="896245226" sldId="455"/>
        </pc:sldMkLst>
        <pc:spChg chg="mod">
          <ac:chgData name="Thanh Pham" userId="5bbb53c7-d495-4698-88bf-108d6fa2d942" providerId="ADAL" clId="{BF873642-EE40-43EE-9A39-79AA835065DC}" dt="2022-06-16T04:18:04.710" v="67" actId="20577"/>
          <ac:spMkLst>
            <pc:docMk/>
            <pc:sldMk cId="896245226" sldId="455"/>
            <ac:spMk id="3" creationId="{0CE595CD-601C-4085-58FD-C1D3710F4000}"/>
          </ac:spMkLst>
        </pc:spChg>
      </pc:sldChg>
      <pc:sldChg chg="modSp">
        <pc:chgData name="Thanh Pham" userId="5bbb53c7-d495-4698-88bf-108d6fa2d942" providerId="ADAL" clId="{BF873642-EE40-43EE-9A39-79AA835065DC}" dt="2022-06-16T04:19:58.965" v="71" actId="20577"/>
        <pc:sldMkLst>
          <pc:docMk/>
          <pc:sldMk cId="1313799549" sldId="458"/>
        </pc:sldMkLst>
        <pc:spChg chg="mod">
          <ac:chgData name="Thanh Pham" userId="5bbb53c7-d495-4698-88bf-108d6fa2d942" providerId="ADAL" clId="{BF873642-EE40-43EE-9A39-79AA835065DC}" dt="2022-06-16T04:19:58.965" v="71" actId="20577"/>
          <ac:spMkLst>
            <pc:docMk/>
            <pc:sldMk cId="1313799549" sldId="458"/>
            <ac:spMk id="16" creationId="{38D05C59-61BA-6F3B-C7C6-42433DAF6098}"/>
          </ac:spMkLst>
        </pc:spChg>
      </pc:sldChg>
      <pc:sldChg chg="modSp mod">
        <pc:chgData name="Thanh Pham" userId="5bbb53c7-d495-4698-88bf-108d6fa2d942" providerId="ADAL" clId="{BF873642-EE40-43EE-9A39-79AA835065DC}" dt="2022-06-16T04:21:04.885" v="148" actId="403"/>
        <pc:sldMkLst>
          <pc:docMk/>
          <pc:sldMk cId="4101969661" sldId="460"/>
        </pc:sldMkLst>
        <pc:spChg chg="mod">
          <ac:chgData name="Thanh Pham" userId="5bbb53c7-d495-4698-88bf-108d6fa2d942" providerId="ADAL" clId="{BF873642-EE40-43EE-9A39-79AA835065DC}" dt="2022-06-16T04:21:04.885" v="148" actId="403"/>
          <ac:spMkLst>
            <pc:docMk/>
            <pc:sldMk cId="4101969661" sldId="460"/>
            <ac:spMk id="3" creationId="{5BF5A989-3046-7739-6856-F2E2F71750FB}"/>
          </ac:spMkLst>
        </pc:spChg>
      </pc:sldChg>
      <pc:sldChg chg="modSp">
        <pc:chgData name="Thanh Pham" userId="5bbb53c7-d495-4698-88bf-108d6fa2d942" providerId="ADAL" clId="{BF873642-EE40-43EE-9A39-79AA835065DC}" dt="2022-06-16T04:22:05.468" v="153" actId="20577"/>
        <pc:sldMkLst>
          <pc:docMk/>
          <pc:sldMk cId="1652821576" sldId="466"/>
        </pc:sldMkLst>
        <pc:spChg chg="mod">
          <ac:chgData name="Thanh Pham" userId="5bbb53c7-d495-4698-88bf-108d6fa2d942" providerId="ADAL" clId="{BF873642-EE40-43EE-9A39-79AA835065DC}" dt="2022-06-16T04:22:05.468" v="153" actId="20577"/>
          <ac:spMkLst>
            <pc:docMk/>
            <pc:sldMk cId="1652821576" sldId="466"/>
            <ac:spMk id="3" creationId="{7D37A173-658B-BB7C-AFE7-187F0D7DEF4E}"/>
          </ac:spMkLst>
        </pc:spChg>
      </pc:sldChg>
      <pc:sldChg chg="modSp mod">
        <pc:chgData name="Thanh Pham" userId="5bbb53c7-d495-4698-88bf-108d6fa2d942" providerId="ADAL" clId="{BF873642-EE40-43EE-9A39-79AA835065DC}" dt="2022-06-16T04:22:58.077" v="156" actId="20577"/>
        <pc:sldMkLst>
          <pc:docMk/>
          <pc:sldMk cId="2030819563" sldId="467"/>
        </pc:sldMkLst>
        <pc:spChg chg="mod">
          <ac:chgData name="Thanh Pham" userId="5bbb53c7-d495-4698-88bf-108d6fa2d942" providerId="ADAL" clId="{BF873642-EE40-43EE-9A39-79AA835065DC}" dt="2022-06-16T04:22:58.077" v="156" actId="20577"/>
          <ac:spMkLst>
            <pc:docMk/>
            <pc:sldMk cId="2030819563" sldId="467"/>
            <ac:spMk id="8" creationId="{04CC9176-E6B3-71A8-5963-5617B4B04CC4}"/>
          </ac:spMkLst>
        </pc:spChg>
      </pc:sldChg>
      <pc:sldChg chg="modSp mod">
        <pc:chgData name="Thanh Pham" userId="5bbb53c7-d495-4698-88bf-108d6fa2d942" providerId="ADAL" clId="{BF873642-EE40-43EE-9A39-79AA835065DC}" dt="2022-06-16T04:25:35.430" v="225" actId="1076"/>
        <pc:sldMkLst>
          <pc:docMk/>
          <pc:sldMk cId="4110988516" sldId="469"/>
        </pc:sldMkLst>
        <pc:spChg chg="mod">
          <ac:chgData name="Thanh Pham" userId="5bbb53c7-d495-4698-88bf-108d6fa2d942" providerId="ADAL" clId="{BF873642-EE40-43EE-9A39-79AA835065DC}" dt="2022-06-16T04:25:31.161" v="224" actId="207"/>
          <ac:spMkLst>
            <pc:docMk/>
            <pc:sldMk cId="4110988516" sldId="469"/>
            <ac:spMk id="3" creationId="{102977E0-5089-F247-9F49-B5E1F8E22070}"/>
          </ac:spMkLst>
        </pc:spChg>
        <pc:spChg chg="mod">
          <ac:chgData name="Thanh Pham" userId="5bbb53c7-d495-4698-88bf-108d6fa2d942" providerId="ADAL" clId="{BF873642-EE40-43EE-9A39-79AA835065DC}" dt="2022-06-16T04:25:35.430" v="225" actId="1076"/>
          <ac:spMkLst>
            <pc:docMk/>
            <pc:sldMk cId="4110988516" sldId="469"/>
            <ac:spMk id="13" creationId="{53BC16FC-34D3-5ADF-1D66-14D658FE8267}"/>
          </ac:spMkLst>
        </pc:spChg>
      </pc:sldChg>
      <pc:sldChg chg="modSp mod">
        <pc:chgData name="Thanh Pham" userId="5bbb53c7-d495-4698-88bf-108d6fa2d942" providerId="ADAL" clId="{BF873642-EE40-43EE-9A39-79AA835065DC}" dt="2022-06-16T04:25:00.996" v="218" actId="20577"/>
        <pc:sldMkLst>
          <pc:docMk/>
          <pc:sldMk cId="2847784394" sldId="471"/>
        </pc:sldMkLst>
        <pc:spChg chg="mod">
          <ac:chgData name="Thanh Pham" userId="5bbb53c7-d495-4698-88bf-108d6fa2d942" providerId="ADAL" clId="{BF873642-EE40-43EE-9A39-79AA835065DC}" dt="2022-06-16T04:25:00.996" v="218" actId="20577"/>
          <ac:spMkLst>
            <pc:docMk/>
            <pc:sldMk cId="2847784394" sldId="471"/>
            <ac:spMk id="3" creationId="{102977E0-5089-F247-9F49-B5E1F8E22070}"/>
          </ac:spMkLst>
        </pc:spChg>
      </pc:sldChg>
      <pc:sldChg chg="addSp delSp modSp mod">
        <pc:chgData name="Thanh Pham" userId="5bbb53c7-d495-4698-88bf-108d6fa2d942" providerId="ADAL" clId="{BF873642-EE40-43EE-9A39-79AA835065DC}" dt="2022-06-16T04:27:39.706" v="239" actId="1076"/>
        <pc:sldMkLst>
          <pc:docMk/>
          <pc:sldMk cId="3505334926" sldId="473"/>
        </pc:sldMkLst>
        <pc:spChg chg="mod">
          <ac:chgData name="Thanh Pham" userId="5bbb53c7-d495-4698-88bf-108d6fa2d942" providerId="ADAL" clId="{BF873642-EE40-43EE-9A39-79AA835065DC}" dt="2022-06-16T04:25:49.092" v="228" actId="15"/>
          <ac:spMkLst>
            <pc:docMk/>
            <pc:sldMk cId="3505334926" sldId="473"/>
            <ac:spMk id="3" creationId="{102977E0-5089-F247-9F49-B5E1F8E22070}"/>
          </ac:spMkLst>
        </pc:spChg>
        <pc:spChg chg="del">
          <ac:chgData name="Thanh Pham" userId="5bbb53c7-d495-4698-88bf-108d6fa2d942" providerId="ADAL" clId="{BF873642-EE40-43EE-9A39-79AA835065DC}" dt="2022-06-16T04:26:47.206" v="231" actId="478"/>
          <ac:spMkLst>
            <pc:docMk/>
            <pc:sldMk cId="3505334926" sldId="473"/>
            <ac:spMk id="12" creationId="{1893258F-B3CB-4AA9-52BF-924792FBFCE0}"/>
          </ac:spMkLst>
        </pc:spChg>
        <pc:picChg chg="add del mod">
          <ac:chgData name="Thanh Pham" userId="5bbb53c7-d495-4698-88bf-108d6fa2d942" providerId="ADAL" clId="{BF873642-EE40-43EE-9A39-79AA835065DC}" dt="2022-06-16T04:27:22.883" v="235" actId="478"/>
          <ac:picMkLst>
            <pc:docMk/>
            <pc:sldMk cId="3505334926" sldId="473"/>
            <ac:picMk id="4" creationId="{8CBFCD3B-38BC-B023-3602-65F0279EBABC}"/>
          </ac:picMkLst>
        </pc:picChg>
        <pc:picChg chg="add mod">
          <ac:chgData name="Thanh Pham" userId="5bbb53c7-d495-4698-88bf-108d6fa2d942" providerId="ADAL" clId="{BF873642-EE40-43EE-9A39-79AA835065DC}" dt="2022-06-16T04:27:39.706" v="239" actId="1076"/>
          <ac:picMkLst>
            <pc:docMk/>
            <pc:sldMk cId="3505334926" sldId="473"/>
            <ac:picMk id="5" creationId="{17D3907C-ED85-B0CA-6D8F-DE90E5DA03EA}"/>
          </ac:picMkLst>
        </pc:picChg>
      </pc:sldChg>
      <pc:sldChg chg="modSp mod">
        <pc:chgData name="Thanh Pham" userId="5bbb53c7-d495-4698-88bf-108d6fa2d942" providerId="ADAL" clId="{BF873642-EE40-43EE-9A39-79AA835065DC}" dt="2022-06-16T04:27:54.455" v="248" actId="404"/>
        <pc:sldMkLst>
          <pc:docMk/>
          <pc:sldMk cId="1521663733" sldId="474"/>
        </pc:sldMkLst>
        <pc:spChg chg="mod">
          <ac:chgData name="Thanh Pham" userId="5bbb53c7-d495-4698-88bf-108d6fa2d942" providerId="ADAL" clId="{BF873642-EE40-43EE-9A39-79AA835065DC}" dt="2022-06-16T04:27:54.455" v="248" actId="404"/>
          <ac:spMkLst>
            <pc:docMk/>
            <pc:sldMk cId="1521663733" sldId="474"/>
            <ac:spMk id="2" creationId="{25735A74-9351-8E45-9F48-284031C043C0}"/>
          </ac:spMkLst>
        </pc:spChg>
      </pc:sldChg>
      <pc:sldChg chg="del">
        <pc:chgData name="Thanh Pham" userId="5bbb53c7-d495-4698-88bf-108d6fa2d942" providerId="ADAL" clId="{BF873642-EE40-43EE-9A39-79AA835065DC}" dt="2022-06-16T04:29:19.283" v="256" actId="47"/>
        <pc:sldMkLst>
          <pc:docMk/>
          <pc:sldMk cId="1067491936" sldId="475"/>
        </pc:sldMkLst>
      </pc:sldChg>
      <pc:sldChg chg="modSp add del mod">
        <pc:chgData name="Thanh Pham" userId="5bbb53c7-d495-4698-88bf-108d6fa2d942" providerId="ADAL" clId="{BF873642-EE40-43EE-9A39-79AA835065DC}" dt="2022-06-16T04:29:19.283" v="256" actId="47"/>
        <pc:sldMkLst>
          <pc:docMk/>
          <pc:sldMk cId="3579010268" sldId="476"/>
        </pc:sldMkLst>
        <pc:spChg chg="mod">
          <ac:chgData name="Thanh Pham" userId="5bbb53c7-d495-4698-88bf-108d6fa2d942" providerId="ADAL" clId="{BF873642-EE40-43EE-9A39-79AA835065DC}" dt="2022-06-16T04:28:17.702" v="254" actId="14100"/>
          <ac:spMkLst>
            <pc:docMk/>
            <pc:sldMk cId="3579010268" sldId="476"/>
            <ac:spMk id="2" creationId="{56B1E60A-2BFA-47CA-B246-D558889FBBAF}"/>
          </ac:spMkLst>
        </pc:spChg>
      </pc:sldChg>
    </pc:docChg>
  </pc:docChgLst>
  <pc:docChgLst>
    <pc:chgData name="Thanh Pham" userId="5bbb53c7-d495-4698-88bf-108d6fa2d942" providerId="ADAL" clId="{3DC45BF4-0F49-43E0-B597-61CBC0A84AE8}"/>
    <pc:docChg chg="undo redo custSel addSld delSld modSld sldOrd">
      <pc:chgData name="Thanh Pham" userId="5bbb53c7-d495-4698-88bf-108d6fa2d942" providerId="ADAL" clId="{3DC45BF4-0F49-43E0-B597-61CBC0A84AE8}" dt="2022-06-08T07:06:25.167" v="1768"/>
      <pc:docMkLst>
        <pc:docMk/>
      </pc:docMkLst>
      <pc:sldChg chg="modSp mod">
        <pc:chgData name="Thanh Pham" userId="5bbb53c7-d495-4698-88bf-108d6fa2d942" providerId="ADAL" clId="{3DC45BF4-0F49-43E0-B597-61CBC0A84AE8}" dt="2022-06-06T15:36:25.850" v="1522"/>
        <pc:sldMkLst>
          <pc:docMk/>
          <pc:sldMk cId="2776997953" sldId="293"/>
        </pc:sldMkLst>
        <pc:spChg chg="mod">
          <ac:chgData name="Thanh Pham" userId="5bbb53c7-d495-4698-88bf-108d6fa2d942" providerId="ADAL" clId="{3DC45BF4-0F49-43E0-B597-61CBC0A84AE8}" dt="2022-06-06T15:36:25.850" v="1522"/>
          <ac:spMkLst>
            <pc:docMk/>
            <pc:sldMk cId="2776997953" sldId="293"/>
            <ac:spMk id="3" creationId="{197807F8-091D-4731-A00B-60F360C7BEDF}"/>
          </ac:spMkLst>
        </pc:spChg>
      </pc:sldChg>
      <pc:sldChg chg="add">
        <pc:chgData name="Thanh Pham" userId="5bbb53c7-d495-4698-88bf-108d6fa2d942" providerId="ADAL" clId="{3DC45BF4-0F49-43E0-B597-61CBC0A84AE8}" dt="2022-06-06T15:36:50.020" v="1525"/>
        <pc:sldMkLst>
          <pc:docMk/>
          <pc:sldMk cId="1891832121" sldId="297"/>
        </pc:sldMkLst>
      </pc:sldChg>
      <pc:sldChg chg="add">
        <pc:chgData name="Thanh Pham" userId="5bbb53c7-d495-4698-88bf-108d6fa2d942" providerId="ADAL" clId="{3DC45BF4-0F49-43E0-B597-61CBC0A84AE8}" dt="2022-06-06T15:36:50.020" v="1525"/>
        <pc:sldMkLst>
          <pc:docMk/>
          <pc:sldMk cId="958880533" sldId="298"/>
        </pc:sldMkLst>
      </pc:sldChg>
      <pc:sldChg chg="add">
        <pc:chgData name="Thanh Pham" userId="5bbb53c7-d495-4698-88bf-108d6fa2d942" providerId="ADAL" clId="{3DC45BF4-0F49-43E0-B597-61CBC0A84AE8}" dt="2022-06-06T15:36:50.020" v="1525"/>
        <pc:sldMkLst>
          <pc:docMk/>
          <pc:sldMk cId="1256396245" sldId="299"/>
        </pc:sldMkLst>
      </pc:sldChg>
      <pc:sldChg chg="add">
        <pc:chgData name="Thanh Pham" userId="5bbb53c7-d495-4698-88bf-108d6fa2d942" providerId="ADAL" clId="{3DC45BF4-0F49-43E0-B597-61CBC0A84AE8}" dt="2022-06-06T15:36:50.020" v="1525"/>
        <pc:sldMkLst>
          <pc:docMk/>
          <pc:sldMk cId="1955341663" sldId="300"/>
        </pc:sldMkLst>
      </pc:sldChg>
      <pc:sldChg chg="add">
        <pc:chgData name="Thanh Pham" userId="5bbb53c7-d495-4698-88bf-108d6fa2d942" providerId="ADAL" clId="{3DC45BF4-0F49-43E0-B597-61CBC0A84AE8}" dt="2022-06-06T15:37:16.790" v="1527"/>
        <pc:sldMkLst>
          <pc:docMk/>
          <pc:sldMk cId="2292955038" sldId="301"/>
        </pc:sldMkLst>
      </pc:sldChg>
      <pc:sldChg chg="add">
        <pc:chgData name="Thanh Pham" userId="5bbb53c7-d495-4698-88bf-108d6fa2d942" providerId="ADAL" clId="{3DC45BF4-0F49-43E0-B597-61CBC0A84AE8}" dt="2022-06-06T15:37:16.790" v="1527"/>
        <pc:sldMkLst>
          <pc:docMk/>
          <pc:sldMk cId="3717430311" sldId="302"/>
        </pc:sldMkLst>
      </pc:sldChg>
      <pc:sldChg chg="add">
        <pc:chgData name="Thanh Pham" userId="5bbb53c7-d495-4698-88bf-108d6fa2d942" providerId="ADAL" clId="{3DC45BF4-0F49-43E0-B597-61CBC0A84AE8}" dt="2022-06-06T15:37:16.790" v="1527"/>
        <pc:sldMkLst>
          <pc:docMk/>
          <pc:sldMk cId="91656477" sldId="303"/>
        </pc:sldMkLst>
      </pc:sldChg>
      <pc:sldChg chg="add">
        <pc:chgData name="Thanh Pham" userId="5bbb53c7-d495-4698-88bf-108d6fa2d942" providerId="ADAL" clId="{3DC45BF4-0F49-43E0-B597-61CBC0A84AE8}" dt="2022-06-06T15:37:16.790" v="1527"/>
        <pc:sldMkLst>
          <pc:docMk/>
          <pc:sldMk cId="3409018841" sldId="304"/>
        </pc:sldMkLst>
      </pc:sldChg>
      <pc:sldChg chg="add">
        <pc:chgData name="Thanh Pham" userId="5bbb53c7-d495-4698-88bf-108d6fa2d942" providerId="ADAL" clId="{3DC45BF4-0F49-43E0-B597-61CBC0A84AE8}" dt="2022-06-06T15:37:16.790" v="1527"/>
        <pc:sldMkLst>
          <pc:docMk/>
          <pc:sldMk cId="2889155740" sldId="305"/>
        </pc:sldMkLst>
      </pc:sldChg>
      <pc:sldChg chg="add">
        <pc:chgData name="Thanh Pham" userId="5bbb53c7-d495-4698-88bf-108d6fa2d942" providerId="ADAL" clId="{3DC45BF4-0F49-43E0-B597-61CBC0A84AE8}" dt="2022-06-06T15:37:16.790" v="1527"/>
        <pc:sldMkLst>
          <pc:docMk/>
          <pc:sldMk cId="5138830" sldId="307"/>
        </pc:sldMkLst>
      </pc:sldChg>
      <pc:sldChg chg="add">
        <pc:chgData name="Thanh Pham" userId="5bbb53c7-d495-4698-88bf-108d6fa2d942" providerId="ADAL" clId="{3DC45BF4-0F49-43E0-B597-61CBC0A84AE8}" dt="2022-06-06T15:37:16.790" v="1527"/>
        <pc:sldMkLst>
          <pc:docMk/>
          <pc:sldMk cId="3185525867" sldId="308"/>
        </pc:sldMkLst>
      </pc:sldChg>
      <pc:sldChg chg="add">
        <pc:chgData name="Thanh Pham" userId="5bbb53c7-d495-4698-88bf-108d6fa2d942" providerId="ADAL" clId="{3DC45BF4-0F49-43E0-B597-61CBC0A84AE8}" dt="2022-06-06T15:37:16.790" v="1527"/>
        <pc:sldMkLst>
          <pc:docMk/>
          <pc:sldMk cId="3921853961" sldId="309"/>
        </pc:sldMkLst>
      </pc:sldChg>
      <pc:sldChg chg="add">
        <pc:chgData name="Thanh Pham" userId="5bbb53c7-d495-4698-88bf-108d6fa2d942" providerId="ADAL" clId="{3DC45BF4-0F49-43E0-B597-61CBC0A84AE8}" dt="2022-06-06T15:37:16.790" v="1527"/>
        <pc:sldMkLst>
          <pc:docMk/>
          <pc:sldMk cId="3876819725" sldId="310"/>
        </pc:sldMkLst>
      </pc:sldChg>
      <pc:sldChg chg="add">
        <pc:chgData name="Thanh Pham" userId="5bbb53c7-d495-4698-88bf-108d6fa2d942" providerId="ADAL" clId="{3DC45BF4-0F49-43E0-B597-61CBC0A84AE8}" dt="2022-06-06T15:37:16.790" v="1527"/>
        <pc:sldMkLst>
          <pc:docMk/>
          <pc:sldMk cId="187513336" sldId="311"/>
        </pc:sldMkLst>
      </pc:sldChg>
      <pc:sldChg chg="add">
        <pc:chgData name="Thanh Pham" userId="5bbb53c7-d495-4698-88bf-108d6fa2d942" providerId="ADAL" clId="{3DC45BF4-0F49-43E0-B597-61CBC0A84AE8}" dt="2022-06-06T15:37:16.790" v="1527"/>
        <pc:sldMkLst>
          <pc:docMk/>
          <pc:sldMk cId="1659118398" sldId="312"/>
        </pc:sldMkLst>
      </pc:sldChg>
      <pc:sldChg chg="add">
        <pc:chgData name="Thanh Pham" userId="5bbb53c7-d495-4698-88bf-108d6fa2d942" providerId="ADAL" clId="{3DC45BF4-0F49-43E0-B597-61CBC0A84AE8}" dt="2022-06-06T15:37:16.790" v="1527"/>
        <pc:sldMkLst>
          <pc:docMk/>
          <pc:sldMk cId="3095290161" sldId="313"/>
        </pc:sldMkLst>
      </pc:sldChg>
      <pc:sldChg chg="add">
        <pc:chgData name="Thanh Pham" userId="5bbb53c7-d495-4698-88bf-108d6fa2d942" providerId="ADAL" clId="{3DC45BF4-0F49-43E0-B597-61CBC0A84AE8}" dt="2022-06-06T15:37:16.790" v="1527"/>
        <pc:sldMkLst>
          <pc:docMk/>
          <pc:sldMk cId="2005645404" sldId="314"/>
        </pc:sldMkLst>
      </pc:sldChg>
      <pc:sldChg chg="add">
        <pc:chgData name="Thanh Pham" userId="5bbb53c7-d495-4698-88bf-108d6fa2d942" providerId="ADAL" clId="{3DC45BF4-0F49-43E0-B597-61CBC0A84AE8}" dt="2022-06-06T15:37:16.790" v="1527"/>
        <pc:sldMkLst>
          <pc:docMk/>
          <pc:sldMk cId="3180023872" sldId="315"/>
        </pc:sldMkLst>
      </pc:sldChg>
      <pc:sldChg chg="add">
        <pc:chgData name="Thanh Pham" userId="5bbb53c7-d495-4698-88bf-108d6fa2d942" providerId="ADAL" clId="{3DC45BF4-0F49-43E0-B597-61CBC0A84AE8}" dt="2022-06-06T15:37:16.790" v="1527"/>
        <pc:sldMkLst>
          <pc:docMk/>
          <pc:sldMk cId="582169185" sldId="316"/>
        </pc:sldMkLst>
      </pc:sldChg>
      <pc:sldChg chg="add">
        <pc:chgData name="Thanh Pham" userId="5bbb53c7-d495-4698-88bf-108d6fa2d942" providerId="ADAL" clId="{3DC45BF4-0F49-43E0-B597-61CBC0A84AE8}" dt="2022-06-06T15:37:16.790" v="1527"/>
        <pc:sldMkLst>
          <pc:docMk/>
          <pc:sldMk cId="924075549" sldId="317"/>
        </pc:sldMkLst>
      </pc:sldChg>
      <pc:sldChg chg="add">
        <pc:chgData name="Thanh Pham" userId="5bbb53c7-d495-4698-88bf-108d6fa2d942" providerId="ADAL" clId="{3DC45BF4-0F49-43E0-B597-61CBC0A84AE8}" dt="2022-06-06T15:37:16.790" v="1527"/>
        <pc:sldMkLst>
          <pc:docMk/>
          <pc:sldMk cId="2332395696" sldId="318"/>
        </pc:sldMkLst>
      </pc:sldChg>
      <pc:sldChg chg="add">
        <pc:chgData name="Thanh Pham" userId="5bbb53c7-d495-4698-88bf-108d6fa2d942" providerId="ADAL" clId="{3DC45BF4-0F49-43E0-B597-61CBC0A84AE8}" dt="2022-06-06T15:37:16.790" v="1527"/>
        <pc:sldMkLst>
          <pc:docMk/>
          <pc:sldMk cId="698414548" sldId="319"/>
        </pc:sldMkLst>
      </pc:sldChg>
      <pc:sldChg chg="add">
        <pc:chgData name="Thanh Pham" userId="5bbb53c7-d495-4698-88bf-108d6fa2d942" providerId="ADAL" clId="{3DC45BF4-0F49-43E0-B597-61CBC0A84AE8}" dt="2022-06-06T15:37:16.790" v="1527"/>
        <pc:sldMkLst>
          <pc:docMk/>
          <pc:sldMk cId="1849265080" sldId="320"/>
        </pc:sldMkLst>
      </pc:sldChg>
      <pc:sldChg chg="add">
        <pc:chgData name="Thanh Pham" userId="5bbb53c7-d495-4698-88bf-108d6fa2d942" providerId="ADAL" clId="{3DC45BF4-0F49-43E0-B597-61CBC0A84AE8}" dt="2022-06-06T15:37:16.790" v="1527"/>
        <pc:sldMkLst>
          <pc:docMk/>
          <pc:sldMk cId="534095981" sldId="321"/>
        </pc:sldMkLst>
      </pc:sldChg>
      <pc:sldChg chg="add mod modShow">
        <pc:chgData name="Thanh Pham" userId="5bbb53c7-d495-4698-88bf-108d6fa2d942" providerId="ADAL" clId="{3DC45BF4-0F49-43E0-B597-61CBC0A84AE8}" dt="2022-06-08T06:48:12.852" v="1758" actId="729"/>
        <pc:sldMkLst>
          <pc:docMk/>
          <pc:sldMk cId="1021388637" sldId="322"/>
        </pc:sldMkLst>
      </pc:sldChg>
      <pc:sldChg chg="add mod modShow">
        <pc:chgData name="Thanh Pham" userId="5bbb53c7-d495-4698-88bf-108d6fa2d942" providerId="ADAL" clId="{3DC45BF4-0F49-43E0-B597-61CBC0A84AE8}" dt="2022-06-08T06:48:12.852" v="1758" actId="729"/>
        <pc:sldMkLst>
          <pc:docMk/>
          <pc:sldMk cId="2004716077" sldId="323"/>
        </pc:sldMkLst>
      </pc:sldChg>
      <pc:sldChg chg="addSp delSp modSp mod">
        <pc:chgData name="Thanh Pham" userId="5bbb53c7-d495-4698-88bf-108d6fa2d942" providerId="ADAL" clId="{3DC45BF4-0F49-43E0-B597-61CBC0A84AE8}" dt="2022-06-08T06:48:26.821" v="1763" actId="207"/>
        <pc:sldMkLst>
          <pc:docMk/>
          <pc:sldMk cId="2470785168" sldId="414"/>
        </pc:sldMkLst>
        <pc:spChg chg="mod">
          <ac:chgData name="Thanh Pham" userId="5bbb53c7-d495-4698-88bf-108d6fa2d942" providerId="ADAL" clId="{3DC45BF4-0F49-43E0-B597-61CBC0A84AE8}" dt="2022-06-08T06:48:16.529" v="1760"/>
          <ac:spMkLst>
            <pc:docMk/>
            <pc:sldMk cId="2470785168" sldId="414"/>
            <ac:spMk id="2" creationId="{27579645-C561-BF62-46A6-F828CCCAE687}"/>
          </ac:spMkLst>
        </pc:spChg>
        <pc:spChg chg="mod">
          <ac:chgData name="Thanh Pham" userId="5bbb53c7-d495-4698-88bf-108d6fa2d942" providerId="ADAL" clId="{3DC45BF4-0F49-43E0-B597-61CBC0A84AE8}" dt="2022-06-08T06:48:26.821" v="1763" actId="207"/>
          <ac:spMkLst>
            <pc:docMk/>
            <pc:sldMk cId="2470785168" sldId="414"/>
            <ac:spMk id="3" creationId="{F4A51104-D416-4CDA-4D2D-3E83DB080547}"/>
          </ac:spMkLst>
        </pc:spChg>
        <pc:spChg chg="mod">
          <ac:chgData name="Thanh Pham" userId="5bbb53c7-d495-4698-88bf-108d6fa2d942" providerId="ADAL" clId="{3DC45BF4-0F49-43E0-B597-61CBC0A84AE8}" dt="2022-06-08T06:48:16.529" v="1760"/>
          <ac:spMkLst>
            <pc:docMk/>
            <pc:sldMk cId="2470785168" sldId="414"/>
            <ac:spMk id="4" creationId="{FA2C744A-2AE4-BC04-3495-BD969595C26F}"/>
          </ac:spMkLst>
        </pc:spChg>
        <pc:spChg chg="add del mod">
          <ac:chgData name="Thanh Pham" userId="5bbb53c7-d495-4698-88bf-108d6fa2d942" providerId="ADAL" clId="{3DC45BF4-0F49-43E0-B597-61CBC0A84AE8}" dt="2022-06-08T06:47:46.790" v="1752"/>
          <ac:spMkLst>
            <pc:docMk/>
            <pc:sldMk cId="2470785168" sldId="414"/>
            <ac:spMk id="5" creationId="{0CAAF02E-D419-9DC9-4961-7B5B15DFC04A}"/>
          </ac:spMkLst>
        </pc:spChg>
        <pc:spChg chg="add del mod">
          <ac:chgData name="Thanh Pham" userId="5bbb53c7-d495-4698-88bf-108d6fa2d942" providerId="ADAL" clId="{3DC45BF4-0F49-43E0-B597-61CBC0A84AE8}" dt="2022-06-08T06:47:46.790" v="1752"/>
          <ac:spMkLst>
            <pc:docMk/>
            <pc:sldMk cId="2470785168" sldId="414"/>
            <ac:spMk id="6" creationId="{8A63C737-AD22-4D8C-96EC-D6AD1C8C8F77}"/>
          </ac:spMkLst>
        </pc:spChg>
        <pc:spChg chg="add del mod">
          <ac:chgData name="Thanh Pham" userId="5bbb53c7-d495-4698-88bf-108d6fa2d942" providerId="ADAL" clId="{3DC45BF4-0F49-43E0-B597-61CBC0A84AE8}" dt="2022-06-08T06:47:46.790" v="1752"/>
          <ac:spMkLst>
            <pc:docMk/>
            <pc:sldMk cId="2470785168" sldId="414"/>
            <ac:spMk id="7" creationId="{C0DC3A83-BF97-F8C0-B355-6013EC753785}"/>
          </ac:spMkLst>
        </pc:spChg>
        <pc:spChg chg="add del mod">
          <ac:chgData name="Thanh Pham" userId="5bbb53c7-d495-4698-88bf-108d6fa2d942" providerId="ADAL" clId="{3DC45BF4-0F49-43E0-B597-61CBC0A84AE8}" dt="2022-06-08T06:48:16.529" v="1760"/>
          <ac:spMkLst>
            <pc:docMk/>
            <pc:sldMk cId="2470785168" sldId="414"/>
            <ac:spMk id="8" creationId="{6C1C80E3-4FB6-9AA7-831D-87EF8614D4F6}"/>
          </ac:spMkLst>
        </pc:spChg>
        <pc:spChg chg="add del mod">
          <ac:chgData name="Thanh Pham" userId="5bbb53c7-d495-4698-88bf-108d6fa2d942" providerId="ADAL" clId="{3DC45BF4-0F49-43E0-B597-61CBC0A84AE8}" dt="2022-06-08T06:48:16.529" v="1760"/>
          <ac:spMkLst>
            <pc:docMk/>
            <pc:sldMk cId="2470785168" sldId="414"/>
            <ac:spMk id="9" creationId="{EEF6ABE7-42E1-1B2D-A345-010B164B6072}"/>
          </ac:spMkLst>
        </pc:spChg>
        <pc:spChg chg="add del mod">
          <ac:chgData name="Thanh Pham" userId="5bbb53c7-d495-4698-88bf-108d6fa2d942" providerId="ADAL" clId="{3DC45BF4-0F49-43E0-B597-61CBC0A84AE8}" dt="2022-06-08T06:48:16.529" v="1760"/>
          <ac:spMkLst>
            <pc:docMk/>
            <pc:sldMk cId="2470785168" sldId="414"/>
            <ac:spMk id="10" creationId="{6F3BB786-DFC4-76B0-D24C-C0E3B9478B54}"/>
          </ac:spMkLst>
        </pc:spChg>
      </pc:sldChg>
      <pc:sldChg chg="delSp modSp mod">
        <pc:chgData name="Thanh Pham" userId="5bbb53c7-d495-4698-88bf-108d6fa2d942" providerId="ADAL" clId="{3DC45BF4-0F49-43E0-B597-61CBC0A84AE8}" dt="2022-06-08T06:48:36.202" v="1766" actId="1076"/>
        <pc:sldMkLst>
          <pc:docMk/>
          <pc:sldMk cId="2931942658" sldId="415"/>
        </pc:sldMkLst>
        <pc:spChg chg="del">
          <ac:chgData name="Thanh Pham" userId="5bbb53c7-d495-4698-88bf-108d6fa2d942" providerId="ADAL" clId="{3DC45BF4-0F49-43E0-B597-61CBC0A84AE8}" dt="2022-06-08T06:48:34.057" v="1765" actId="478"/>
          <ac:spMkLst>
            <pc:docMk/>
            <pc:sldMk cId="2931942658" sldId="415"/>
            <ac:spMk id="3" creationId="{B9048F2B-C8D1-3C64-D813-3A45A093212E}"/>
          </ac:spMkLst>
        </pc:spChg>
        <pc:picChg chg="mod">
          <ac:chgData name="Thanh Pham" userId="5bbb53c7-d495-4698-88bf-108d6fa2d942" providerId="ADAL" clId="{3DC45BF4-0F49-43E0-B597-61CBC0A84AE8}" dt="2022-06-08T06:48:36.202" v="1766" actId="1076"/>
          <ac:picMkLst>
            <pc:docMk/>
            <pc:sldMk cId="2931942658" sldId="415"/>
            <ac:picMk id="8" creationId="{C358E6E1-83B5-3943-FFE5-D669460E577E}"/>
          </ac:picMkLst>
        </pc:picChg>
      </pc:sldChg>
      <pc:sldChg chg="addSp delSp modSp mod delAnim">
        <pc:chgData name="Thanh Pham" userId="5bbb53c7-d495-4698-88bf-108d6fa2d942" providerId="ADAL" clId="{3DC45BF4-0F49-43E0-B597-61CBC0A84AE8}" dt="2022-06-08T07:06:25.167" v="1768"/>
        <pc:sldMkLst>
          <pc:docMk/>
          <pc:sldMk cId="2227476004" sldId="416"/>
        </pc:sldMkLst>
        <pc:spChg chg="mod">
          <ac:chgData name="Thanh Pham" userId="5bbb53c7-d495-4698-88bf-108d6fa2d942" providerId="ADAL" clId="{3DC45BF4-0F49-43E0-B597-61CBC0A84AE8}" dt="2022-06-06T14:47:13.260" v="60" actId="1076"/>
          <ac:spMkLst>
            <pc:docMk/>
            <pc:sldMk cId="2227476004" sldId="416"/>
            <ac:spMk id="9" creationId="{F4DA33E1-7974-31F7-DF5D-09F264895F2B}"/>
          </ac:spMkLst>
        </pc:spChg>
        <pc:picChg chg="add mod">
          <ac:chgData name="Thanh Pham" userId="5bbb53c7-d495-4698-88bf-108d6fa2d942" providerId="ADAL" clId="{3DC45BF4-0F49-43E0-B597-61CBC0A84AE8}" dt="2022-06-06T14:47:09.395" v="59" actId="1076"/>
          <ac:picMkLst>
            <pc:docMk/>
            <pc:sldMk cId="2227476004" sldId="416"/>
            <ac:picMk id="3" creationId="{A6DCFE38-A487-BD93-1ABF-EAF4A43BA4D7}"/>
          </ac:picMkLst>
        </pc:picChg>
        <pc:picChg chg="del">
          <ac:chgData name="Thanh Pham" userId="5bbb53c7-d495-4698-88bf-108d6fa2d942" providerId="ADAL" clId="{3DC45BF4-0F49-43E0-B597-61CBC0A84AE8}" dt="2022-06-06T14:46:55.136" v="53" actId="478"/>
          <ac:picMkLst>
            <pc:docMk/>
            <pc:sldMk cId="2227476004" sldId="416"/>
            <ac:picMk id="5" creationId="{E8A769EC-84F9-558C-A7CF-F1B9A63BDCDC}"/>
          </ac:picMkLst>
        </pc:picChg>
        <pc:inkChg chg="add">
          <ac:chgData name="Thanh Pham" userId="5bbb53c7-d495-4698-88bf-108d6fa2d942" providerId="ADAL" clId="{3DC45BF4-0F49-43E0-B597-61CBC0A84AE8}" dt="2022-06-08T07:06:25.167" v="1768"/>
          <ac:inkMkLst>
            <pc:docMk/>
            <pc:sldMk cId="2227476004" sldId="416"/>
            <ac:inkMk id="5" creationId="{CB66F268-17E0-7C0F-67B0-13F57827EF05}"/>
          </ac:inkMkLst>
        </pc:inkChg>
      </pc:sldChg>
      <pc:sldChg chg="del">
        <pc:chgData name="Thanh Pham" userId="5bbb53c7-d495-4698-88bf-108d6fa2d942" providerId="ADAL" clId="{3DC45BF4-0F49-43E0-B597-61CBC0A84AE8}" dt="2022-06-06T15:14:20.874" v="684" actId="47"/>
        <pc:sldMkLst>
          <pc:docMk/>
          <pc:sldMk cId="3149737681" sldId="417"/>
        </pc:sldMkLst>
      </pc:sldChg>
      <pc:sldChg chg="modSp del mod">
        <pc:chgData name="Thanh Pham" userId="5bbb53c7-d495-4698-88bf-108d6fa2d942" providerId="ADAL" clId="{3DC45BF4-0F49-43E0-B597-61CBC0A84AE8}" dt="2022-06-06T15:26:24.676" v="1171" actId="47"/>
        <pc:sldMkLst>
          <pc:docMk/>
          <pc:sldMk cId="1510231473" sldId="418"/>
        </pc:sldMkLst>
        <pc:spChg chg="mod">
          <ac:chgData name="Thanh Pham" userId="5bbb53c7-d495-4698-88bf-108d6fa2d942" providerId="ADAL" clId="{3DC45BF4-0F49-43E0-B597-61CBC0A84AE8}" dt="2022-06-06T15:23:54.649" v="923" actId="21"/>
          <ac:spMkLst>
            <pc:docMk/>
            <pc:sldMk cId="1510231473" sldId="418"/>
            <ac:spMk id="2" creationId="{5FDB2DB4-524D-4022-816D-F5F11F02209A}"/>
          </ac:spMkLst>
        </pc:spChg>
      </pc:sldChg>
      <pc:sldChg chg="del">
        <pc:chgData name="Thanh Pham" userId="5bbb53c7-d495-4698-88bf-108d6fa2d942" providerId="ADAL" clId="{3DC45BF4-0F49-43E0-B597-61CBC0A84AE8}" dt="2022-06-06T15:27:05.165" v="1173" actId="47"/>
        <pc:sldMkLst>
          <pc:docMk/>
          <pc:sldMk cId="2435944266" sldId="419"/>
        </pc:sldMkLst>
      </pc:sldChg>
      <pc:sldChg chg="del">
        <pc:chgData name="Thanh Pham" userId="5bbb53c7-d495-4698-88bf-108d6fa2d942" providerId="ADAL" clId="{3DC45BF4-0F49-43E0-B597-61CBC0A84AE8}" dt="2022-06-06T15:30:23.771" v="1418" actId="47"/>
        <pc:sldMkLst>
          <pc:docMk/>
          <pc:sldMk cId="3856295502" sldId="420"/>
        </pc:sldMkLst>
      </pc:sldChg>
      <pc:sldChg chg="addSp modSp mod">
        <pc:chgData name="Thanh Pham" userId="5bbb53c7-d495-4698-88bf-108d6fa2d942" providerId="ADAL" clId="{3DC45BF4-0F49-43E0-B597-61CBC0A84AE8}" dt="2022-06-07T10:17:55.937" v="1747" actId="1076"/>
        <pc:sldMkLst>
          <pc:docMk/>
          <pc:sldMk cId="4173867137" sldId="421"/>
        </pc:sldMkLst>
        <pc:spChg chg="mod">
          <ac:chgData name="Thanh Pham" userId="5bbb53c7-d495-4698-88bf-108d6fa2d942" providerId="ADAL" clId="{3DC45BF4-0F49-43E0-B597-61CBC0A84AE8}" dt="2022-06-06T15:33:09.976" v="1521" actId="20577"/>
          <ac:spMkLst>
            <pc:docMk/>
            <pc:sldMk cId="4173867137" sldId="421"/>
            <ac:spMk id="3" creationId="{E8047E1F-EF2F-9F90-8EDD-39D381979CCA}"/>
          </ac:spMkLst>
        </pc:spChg>
        <pc:picChg chg="add mod">
          <ac:chgData name="Thanh Pham" userId="5bbb53c7-d495-4698-88bf-108d6fa2d942" providerId="ADAL" clId="{3DC45BF4-0F49-43E0-B597-61CBC0A84AE8}" dt="2022-06-07T10:17:55.937" v="1747" actId="1076"/>
          <ac:picMkLst>
            <pc:docMk/>
            <pc:sldMk cId="4173867137" sldId="421"/>
            <ac:picMk id="6" creationId="{EB7900D5-9869-F9C1-46C2-3C5B76963C8C}"/>
          </ac:picMkLst>
        </pc:picChg>
      </pc:sldChg>
      <pc:sldChg chg="addSp">
        <pc:chgData name="Thanh Pham" userId="5bbb53c7-d495-4698-88bf-108d6fa2d942" providerId="ADAL" clId="{3DC45BF4-0F49-43E0-B597-61CBC0A84AE8}" dt="2022-06-08T07:06:25.167" v="1768"/>
        <pc:sldMkLst>
          <pc:docMk/>
          <pc:sldMk cId="1113393939" sldId="422"/>
        </pc:sldMkLst>
        <pc:inkChg chg="add">
          <ac:chgData name="Thanh Pham" userId="5bbb53c7-d495-4698-88bf-108d6fa2d942" providerId="ADAL" clId="{3DC45BF4-0F49-43E0-B597-61CBC0A84AE8}" dt="2022-06-08T07:06:25.167" v="1768"/>
          <ac:inkMkLst>
            <pc:docMk/>
            <pc:sldMk cId="1113393939" sldId="422"/>
            <ac:inkMk id="2" creationId="{66DD9847-D6A5-9B96-CAD7-D2D22C7AC84A}"/>
          </ac:inkMkLst>
        </pc:inkChg>
      </pc:sldChg>
      <pc:sldChg chg="addSp delSp modSp mod modAnim">
        <pc:chgData name="Thanh Pham" userId="5bbb53c7-d495-4698-88bf-108d6fa2d942" providerId="ADAL" clId="{3DC45BF4-0F49-43E0-B597-61CBC0A84AE8}" dt="2022-06-08T07:06:25.167" v="1768"/>
        <pc:sldMkLst>
          <pc:docMk/>
          <pc:sldMk cId="1228147790" sldId="423"/>
        </pc:sldMkLst>
        <pc:spChg chg="mod">
          <ac:chgData name="Thanh Pham" userId="5bbb53c7-d495-4698-88bf-108d6fa2d942" providerId="ADAL" clId="{3DC45BF4-0F49-43E0-B597-61CBC0A84AE8}" dt="2022-06-06T14:50:21.525" v="74" actId="1076"/>
          <ac:spMkLst>
            <pc:docMk/>
            <pc:sldMk cId="1228147790" sldId="423"/>
            <ac:spMk id="2" creationId="{E8FE81D6-8445-43F0-727C-52D86E94DBEF}"/>
          </ac:spMkLst>
        </pc:spChg>
        <pc:spChg chg="mod">
          <ac:chgData name="Thanh Pham" userId="5bbb53c7-d495-4698-88bf-108d6fa2d942" providerId="ADAL" clId="{3DC45BF4-0F49-43E0-B597-61CBC0A84AE8}" dt="2022-06-06T14:50:21.525" v="74" actId="1076"/>
          <ac:spMkLst>
            <pc:docMk/>
            <pc:sldMk cId="1228147790" sldId="423"/>
            <ac:spMk id="3" creationId="{71D7DE66-33EA-21D1-14FE-3F02D0DDB135}"/>
          </ac:spMkLst>
        </pc:spChg>
        <pc:spChg chg="mod">
          <ac:chgData name="Thanh Pham" userId="5bbb53c7-d495-4698-88bf-108d6fa2d942" providerId="ADAL" clId="{3DC45BF4-0F49-43E0-B597-61CBC0A84AE8}" dt="2022-06-06T14:50:58.831" v="83" actId="14100"/>
          <ac:spMkLst>
            <pc:docMk/>
            <pc:sldMk cId="1228147790" sldId="423"/>
            <ac:spMk id="7" creationId="{8CCF005E-D3EF-A527-C1A7-EF51C7347DC9}"/>
          </ac:spMkLst>
        </pc:spChg>
        <pc:spChg chg="add mod">
          <ac:chgData name="Thanh Pham" userId="5bbb53c7-d495-4698-88bf-108d6fa2d942" providerId="ADAL" clId="{3DC45BF4-0F49-43E0-B597-61CBC0A84AE8}" dt="2022-06-06T14:50:19.602" v="72" actId="571"/>
          <ac:spMkLst>
            <pc:docMk/>
            <pc:sldMk cId="1228147790" sldId="423"/>
            <ac:spMk id="8" creationId="{171F38D9-0F63-F16A-DD53-9EAB60A3ADBC}"/>
          </ac:spMkLst>
        </pc:spChg>
        <pc:spChg chg="add mod">
          <ac:chgData name="Thanh Pham" userId="5bbb53c7-d495-4698-88bf-108d6fa2d942" providerId="ADAL" clId="{3DC45BF4-0F49-43E0-B597-61CBC0A84AE8}" dt="2022-06-06T14:50:19.602" v="72" actId="571"/>
          <ac:spMkLst>
            <pc:docMk/>
            <pc:sldMk cId="1228147790" sldId="423"/>
            <ac:spMk id="9" creationId="{2758AD1A-4B62-C8D8-A977-7A956B51D490}"/>
          </ac:spMkLst>
        </pc:spChg>
        <pc:spChg chg="add mod">
          <ac:chgData name="Thanh Pham" userId="5bbb53c7-d495-4698-88bf-108d6fa2d942" providerId="ADAL" clId="{3DC45BF4-0F49-43E0-B597-61CBC0A84AE8}" dt="2022-06-06T14:53:19.346" v="106" actId="1582"/>
          <ac:spMkLst>
            <pc:docMk/>
            <pc:sldMk cId="1228147790" sldId="423"/>
            <ac:spMk id="11" creationId="{8E52A633-015D-12C8-DBCA-8B425AA68D52}"/>
          </ac:spMkLst>
        </pc:spChg>
        <pc:picChg chg="del">
          <ac:chgData name="Thanh Pham" userId="5bbb53c7-d495-4698-88bf-108d6fa2d942" providerId="ADAL" clId="{3DC45BF4-0F49-43E0-B597-61CBC0A84AE8}" dt="2022-06-06T14:52:18.219" v="86" actId="478"/>
          <ac:picMkLst>
            <pc:docMk/>
            <pc:sldMk cId="1228147790" sldId="423"/>
            <ac:picMk id="6" creationId="{902CA441-5C31-054A-0EF8-E81DB5AF4CD3}"/>
          </ac:picMkLst>
        </pc:picChg>
        <pc:picChg chg="add mod">
          <ac:chgData name="Thanh Pham" userId="5bbb53c7-d495-4698-88bf-108d6fa2d942" providerId="ADAL" clId="{3DC45BF4-0F49-43E0-B597-61CBC0A84AE8}" dt="2022-06-06T14:52:28.725" v="91" actId="1076"/>
          <ac:picMkLst>
            <pc:docMk/>
            <pc:sldMk cId="1228147790" sldId="423"/>
            <ac:picMk id="10" creationId="{E0EB67B6-265F-B03B-D2AE-B08532CB7EDA}"/>
          </ac:picMkLst>
        </pc:picChg>
        <pc:inkChg chg="add">
          <ac:chgData name="Thanh Pham" userId="5bbb53c7-d495-4698-88bf-108d6fa2d942" providerId="ADAL" clId="{3DC45BF4-0F49-43E0-B597-61CBC0A84AE8}" dt="2022-06-08T07:06:25.167" v="1768"/>
          <ac:inkMkLst>
            <pc:docMk/>
            <pc:sldMk cId="1228147790" sldId="423"/>
            <ac:inkMk id="6" creationId="{B0F4C9A4-2A45-F5ED-E6D9-464A2C07734E}"/>
          </ac:inkMkLst>
        </pc:inkChg>
      </pc:sldChg>
      <pc:sldChg chg="addSp delSp modSp mod modAnim">
        <pc:chgData name="Thanh Pham" userId="5bbb53c7-d495-4698-88bf-108d6fa2d942" providerId="ADAL" clId="{3DC45BF4-0F49-43E0-B597-61CBC0A84AE8}" dt="2022-06-06T14:55:07.527" v="159" actId="14100"/>
        <pc:sldMkLst>
          <pc:docMk/>
          <pc:sldMk cId="2732773563" sldId="424"/>
        </pc:sldMkLst>
        <pc:spChg chg="mod">
          <ac:chgData name="Thanh Pham" userId="5bbb53c7-d495-4698-88bf-108d6fa2d942" providerId="ADAL" clId="{3DC45BF4-0F49-43E0-B597-61CBC0A84AE8}" dt="2022-06-06T14:54:42.875" v="150" actId="20577"/>
          <ac:spMkLst>
            <pc:docMk/>
            <pc:sldMk cId="2732773563" sldId="424"/>
            <ac:spMk id="3" creationId="{71D7DE66-33EA-21D1-14FE-3F02D0DDB135}"/>
          </ac:spMkLst>
        </pc:spChg>
        <pc:spChg chg="add mod">
          <ac:chgData name="Thanh Pham" userId="5bbb53c7-d495-4698-88bf-108d6fa2d942" providerId="ADAL" clId="{3DC45BF4-0F49-43E0-B597-61CBC0A84AE8}" dt="2022-06-06T14:55:07.527" v="159" actId="14100"/>
          <ac:spMkLst>
            <pc:docMk/>
            <pc:sldMk cId="2732773563" sldId="424"/>
            <ac:spMk id="8" creationId="{B8361426-1CDD-37BD-3D7D-BCCBE10081CB}"/>
          </ac:spMkLst>
        </pc:spChg>
        <pc:picChg chg="del">
          <ac:chgData name="Thanh Pham" userId="5bbb53c7-d495-4698-88bf-108d6fa2d942" providerId="ADAL" clId="{3DC45BF4-0F49-43E0-B597-61CBC0A84AE8}" dt="2022-06-06T14:54:17.833" v="144" actId="478"/>
          <ac:picMkLst>
            <pc:docMk/>
            <pc:sldMk cId="2732773563" sldId="424"/>
            <ac:picMk id="6" creationId="{902CA441-5C31-054A-0EF8-E81DB5AF4CD3}"/>
          </ac:picMkLst>
        </pc:picChg>
        <pc:picChg chg="add mod">
          <ac:chgData name="Thanh Pham" userId="5bbb53c7-d495-4698-88bf-108d6fa2d942" providerId="ADAL" clId="{3DC45BF4-0F49-43E0-B597-61CBC0A84AE8}" dt="2022-06-06T14:55:01.533" v="156" actId="1076"/>
          <ac:picMkLst>
            <pc:docMk/>
            <pc:sldMk cId="2732773563" sldId="424"/>
            <ac:picMk id="7" creationId="{DDCEEC26-FC6E-5D31-9423-DECC11216B48}"/>
          </ac:picMkLst>
        </pc:picChg>
      </pc:sldChg>
      <pc:sldChg chg="modSp del mod">
        <pc:chgData name="Thanh Pham" userId="5bbb53c7-d495-4698-88bf-108d6fa2d942" providerId="ADAL" clId="{3DC45BF4-0F49-43E0-B597-61CBC0A84AE8}" dt="2022-06-06T14:58:03.395" v="259" actId="47"/>
        <pc:sldMkLst>
          <pc:docMk/>
          <pc:sldMk cId="2277875635" sldId="425"/>
        </pc:sldMkLst>
        <pc:spChg chg="mod">
          <ac:chgData name="Thanh Pham" userId="5bbb53c7-d495-4698-88bf-108d6fa2d942" providerId="ADAL" clId="{3DC45BF4-0F49-43E0-B597-61CBC0A84AE8}" dt="2022-06-06T14:55:58.177" v="169" actId="20577"/>
          <ac:spMkLst>
            <pc:docMk/>
            <pc:sldMk cId="2277875635" sldId="425"/>
            <ac:spMk id="3" creationId="{71D7DE66-33EA-21D1-14FE-3F02D0DDB135}"/>
          </ac:spMkLst>
        </pc:spChg>
      </pc:sldChg>
      <pc:sldChg chg="addSp delSp modSp mod modAnim">
        <pc:chgData name="Thanh Pham" userId="5bbb53c7-d495-4698-88bf-108d6fa2d942" providerId="ADAL" clId="{3DC45BF4-0F49-43E0-B597-61CBC0A84AE8}" dt="2022-06-06T15:04:29.601" v="408" actId="14100"/>
        <pc:sldMkLst>
          <pc:docMk/>
          <pc:sldMk cId="4153035968" sldId="426"/>
        </pc:sldMkLst>
        <pc:spChg chg="mod">
          <ac:chgData name="Thanh Pham" userId="5bbb53c7-d495-4698-88bf-108d6fa2d942" providerId="ADAL" clId="{3DC45BF4-0F49-43E0-B597-61CBC0A84AE8}" dt="2022-06-06T15:00:45.144" v="355" actId="404"/>
          <ac:spMkLst>
            <pc:docMk/>
            <pc:sldMk cId="4153035968" sldId="426"/>
            <ac:spMk id="2" creationId="{E8FE81D6-8445-43F0-727C-52D86E94DBEF}"/>
          </ac:spMkLst>
        </pc:spChg>
        <pc:spChg chg="mod">
          <ac:chgData name="Thanh Pham" userId="5bbb53c7-d495-4698-88bf-108d6fa2d942" providerId="ADAL" clId="{3DC45BF4-0F49-43E0-B597-61CBC0A84AE8}" dt="2022-06-06T15:04:02.967" v="405" actId="207"/>
          <ac:spMkLst>
            <pc:docMk/>
            <pc:sldMk cId="4153035968" sldId="426"/>
            <ac:spMk id="3" creationId="{71D7DE66-33EA-21D1-14FE-3F02D0DDB135}"/>
          </ac:spMkLst>
        </pc:spChg>
        <pc:spChg chg="mod">
          <ac:chgData name="Thanh Pham" userId="5bbb53c7-d495-4698-88bf-108d6fa2d942" providerId="ADAL" clId="{3DC45BF4-0F49-43E0-B597-61CBC0A84AE8}" dt="2022-06-06T15:00:44.424" v="353"/>
          <ac:spMkLst>
            <pc:docMk/>
            <pc:sldMk cId="4153035968" sldId="426"/>
            <ac:spMk id="4" creationId="{4B396F24-90CE-51E0-F047-C55B5842A504}"/>
          </ac:spMkLst>
        </pc:spChg>
        <pc:spChg chg="add del mod">
          <ac:chgData name="Thanh Pham" userId="5bbb53c7-d495-4698-88bf-108d6fa2d942" providerId="ADAL" clId="{3DC45BF4-0F49-43E0-B597-61CBC0A84AE8}" dt="2022-06-06T15:00:44.424" v="353"/>
          <ac:spMkLst>
            <pc:docMk/>
            <pc:sldMk cId="4153035968" sldId="426"/>
            <ac:spMk id="6" creationId="{C674C66B-8627-37E1-0EB9-F37152E57B42}"/>
          </ac:spMkLst>
        </pc:spChg>
        <pc:spChg chg="add del mod">
          <ac:chgData name="Thanh Pham" userId="5bbb53c7-d495-4698-88bf-108d6fa2d942" providerId="ADAL" clId="{3DC45BF4-0F49-43E0-B597-61CBC0A84AE8}" dt="2022-06-06T15:00:44.424" v="353"/>
          <ac:spMkLst>
            <pc:docMk/>
            <pc:sldMk cId="4153035968" sldId="426"/>
            <ac:spMk id="7" creationId="{8EA08092-330B-5E83-9EC0-1087350FFDD1}"/>
          </ac:spMkLst>
        </pc:spChg>
        <pc:spChg chg="add del mod">
          <ac:chgData name="Thanh Pham" userId="5bbb53c7-d495-4698-88bf-108d6fa2d942" providerId="ADAL" clId="{3DC45BF4-0F49-43E0-B597-61CBC0A84AE8}" dt="2022-06-06T15:00:25.399" v="343" actId="22"/>
          <ac:spMkLst>
            <pc:docMk/>
            <pc:sldMk cId="4153035968" sldId="426"/>
            <ac:spMk id="12" creationId="{A583C610-422F-7B66-D330-321E337EBF5A}"/>
          </ac:spMkLst>
        </pc:spChg>
        <pc:spChg chg="add del mod">
          <ac:chgData name="Thanh Pham" userId="5bbb53c7-d495-4698-88bf-108d6fa2d942" providerId="ADAL" clId="{3DC45BF4-0F49-43E0-B597-61CBC0A84AE8}" dt="2022-06-06T15:00:44.424" v="353"/>
          <ac:spMkLst>
            <pc:docMk/>
            <pc:sldMk cId="4153035968" sldId="426"/>
            <ac:spMk id="13" creationId="{8AB4AD6B-CDA8-811F-8C1D-14BEBE54E4B6}"/>
          </ac:spMkLst>
        </pc:spChg>
        <pc:spChg chg="add mod">
          <ac:chgData name="Thanh Pham" userId="5bbb53c7-d495-4698-88bf-108d6fa2d942" providerId="ADAL" clId="{3DC45BF4-0F49-43E0-B597-61CBC0A84AE8}" dt="2022-06-06T15:04:29.601" v="408" actId="14100"/>
          <ac:spMkLst>
            <pc:docMk/>
            <pc:sldMk cId="4153035968" sldId="426"/>
            <ac:spMk id="15" creationId="{736ABEA0-457F-0236-D310-2AA7C83EDD85}"/>
          </ac:spMkLst>
        </pc:spChg>
        <pc:picChg chg="mod modCrop">
          <ac:chgData name="Thanh Pham" userId="5bbb53c7-d495-4698-88bf-108d6fa2d942" providerId="ADAL" clId="{3DC45BF4-0F49-43E0-B597-61CBC0A84AE8}" dt="2022-06-06T15:02:07.481" v="373" actId="1076"/>
          <ac:picMkLst>
            <pc:docMk/>
            <pc:sldMk cId="4153035968" sldId="426"/>
            <ac:picMk id="8" creationId="{D2BE89CF-F544-917C-B8C7-8BD179BA5D74}"/>
          </ac:picMkLst>
        </pc:picChg>
        <pc:picChg chg="mod">
          <ac:chgData name="Thanh Pham" userId="5bbb53c7-d495-4698-88bf-108d6fa2d942" providerId="ADAL" clId="{3DC45BF4-0F49-43E0-B597-61CBC0A84AE8}" dt="2022-06-06T15:02:10.003" v="374" actId="1076"/>
          <ac:picMkLst>
            <pc:docMk/>
            <pc:sldMk cId="4153035968" sldId="426"/>
            <ac:picMk id="9" creationId="{973C933A-3EBA-420B-3542-001EFBBBF8FB}"/>
          </ac:picMkLst>
        </pc:picChg>
        <pc:picChg chg="mod modCrop">
          <ac:chgData name="Thanh Pham" userId="5bbb53c7-d495-4698-88bf-108d6fa2d942" providerId="ADAL" clId="{3DC45BF4-0F49-43E0-B597-61CBC0A84AE8}" dt="2022-06-06T15:02:07.481" v="373" actId="1076"/>
          <ac:picMkLst>
            <pc:docMk/>
            <pc:sldMk cId="4153035968" sldId="426"/>
            <ac:picMk id="10" creationId="{441880D7-125B-F355-D786-296A028446BA}"/>
          </ac:picMkLst>
        </pc:picChg>
        <pc:picChg chg="del">
          <ac:chgData name="Thanh Pham" userId="5bbb53c7-d495-4698-88bf-108d6fa2d942" providerId="ADAL" clId="{3DC45BF4-0F49-43E0-B597-61CBC0A84AE8}" dt="2022-06-06T14:59:30.194" v="316" actId="478"/>
          <ac:picMkLst>
            <pc:docMk/>
            <pc:sldMk cId="4153035968" sldId="426"/>
            <ac:picMk id="11" creationId="{F7CEEEBA-A26B-F783-439A-43F6A0AACD1F}"/>
          </ac:picMkLst>
        </pc:picChg>
      </pc:sldChg>
      <pc:sldChg chg="addSp delSp modSp mod modAnim">
        <pc:chgData name="Thanh Pham" userId="5bbb53c7-d495-4698-88bf-108d6fa2d942" providerId="ADAL" clId="{3DC45BF4-0F49-43E0-B597-61CBC0A84AE8}" dt="2022-06-06T15:10:35.815" v="591"/>
        <pc:sldMkLst>
          <pc:docMk/>
          <pc:sldMk cId="2143077679" sldId="427"/>
        </pc:sldMkLst>
        <pc:spChg chg="mod">
          <ac:chgData name="Thanh Pham" userId="5bbb53c7-d495-4698-88bf-108d6fa2d942" providerId="ADAL" clId="{3DC45BF4-0F49-43E0-B597-61CBC0A84AE8}" dt="2022-06-06T15:10:08.770" v="584" actId="11"/>
          <ac:spMkLst>
            <pc:docMk/>
            <pc:sldMk cId="2143077679" sldId="427"/>
            <ac:spMk id="3" creationId="{71D7DE66-33EA-21D1-14FE-3F02D0DDB135}"/>
          </ac:spMkLst>
        </pc:spChg>
        <pc:spChg chg="mod">
          <ac:chgData name="Thanh Pham" userId="5bbb53c7-d495-4698-88bf-108d6fa2d942" providerId="ADAL" clId="{3DC45BF4-0F49-43E0-B597-61CBC0A84AE8}" dt="2022-06-06T15:09:31.591" v="573" actId="20577"/>
          <ac:spMkLst>
            <pc:docMk/>
            <pc:sldMk cId="2143077679" sldId="427"/>
            <ac:spMk id="5" creationId="{39DAE795-299F-4C17-8682-6ABC072D007D}"/>
          </ac:spMkLst>
        </pc:spChg>
        <pc:spChg chg="add del">
          <ac:chgData name="Thanh Pham" userId="5bbb53c7-d495-4698-88bf-108d6fa2d942" providerId="ADAL" clId="{3DC45BF4-0F49-43E0-B597-61CBC0A84AE8}" dt="2022-06-06T15:09:16.405" v="564" actId="22"/>
          <ac:spMkLst>
            <pc:docMk/>
            <pc:sldMk cId="2143077679" sldId="427"/>
            <ac:spMk id="10" creationId="{2903B53F-9B1A-9FDD-D56F-4E3AAAAF60D0}"/>
          </ac:spMkLst>
        </pc:spChg>
        <pc:spChg chg="add del">
          <ac:chgData name="Thanh Pham" userId="5bbb53c7-d495-4698-88bf-108d6fa2d942" providerId="ADAL" clId="{3DC45BF4-0F49-43E0-B597-61CBC0A84AE8}" dt="2022-06-06T15:09:20.306" v="567" actId="22"/>
          <ac:spMkLst>
            <pc:docMk/>
            <pc:sldMk cId="2143077679" sldId="427"/>
            <ac:spMk id="12" creationId="{0D21BC84-8749-FD04-CC10-8627A94EB70A}"/>
          </ac:spMkLst>
        </pc:spChg>
        <pc:spChg chg="add mod">
          <ac:chgData name="Thanh Pham" userId="5bbb53c7-d495-4698-88bf-108d6fa2d942" providerId="ADAL" clId="{3DC45BF4-0F49-43E0-B597-61CBC0A84AE8}" dt="2022-06-06T15:09:43.524" v="577" actId="14100"/>
          <ac:spMkLst>
            <pc:docMk/>
            <pc:sldMk cId="2143077679" sldId="427"/>
            <ac:spMk id="13" creationId="{13CAC8AC-2192-F0CD-6403-952351FF7DB9}"/>
          </ac:spMkLst>
        </pc:spChg>
        <pc:picChg chg="del">
          <ac:chgData name="Thanh Pham" userId="5bbb53c7-d495-4698-88bf-108d6fa2d942" providerId="ADAL" clId="{3DC45BF4-0F49-43E0-B597-61CBC0A84AE8}" dt="2022-06-06T15:07:47.477" v="437" actId="478"/>
          <ac:picMkLst>
            <pc:docMk/>
            <pc:sldMk cId="2143077679" sldId="427"/>
            <ac:picMk id="6" creationId="{902CA441-5C31-054A-0EF8-E81DB5AF4CD3}"/>
          </ac:picMkLst>
        </pc:picChg>
        <pc:picChg chg="add del mod">
          <ac:chgData name="Thanh Pham" userId="5bbb53c7-d495-4698-88bf-108d6fa2d942" providerId="ADAL" clId="{3DC45BF4-0F49-43E0-B597-61CBC0A84AE8}" dt="2022-06-06T15:07:46.475" v="436"/>
          <ac:picMkLst>
            <pc:docMk/>
            <pc:sldMk cId="2143077679" sldId="427"/>
            <ac:picMk id="7" creationId="{1115F46B-8AF2-8181-F5DE-BED383984C81}"/>
          </ac:picMkLst>
        </pc:picChg>
        <pc:picChg chg="add mod">
          <ac:chgData name="Thanh Pham" userId="5bbb53c7-d495-4698-88bf-108d6fa2d942" providerId="ADAL" clId="{3DC45BF4-0F49-43E0-B597-61CBC0A84AE8}" dt="2022-06-06T15:07:47.779" v="438"/>
          <ac:picMkLst>
            <pc:docMk/>
            <pc:sldMk cId="2143077679" sldId="427"/>
            <ac:picMk id="8" creationId="{83854AE9-2D7E-B4E8-1E5E-1D288AD40973}"/>
          </ac:picMkLst>
        </pc:picChg>
      </pc:sldChg>
      <pc:sldChg chg="modSp del mod">
        <pc:chgData name="Thanh Pham" userId="5bbb53c7-d495-4698-88bf-108d6fa2d942" providerId="ADAL" clId="{3DC45BF4-0F49-43E0-B597-61CBC0A84AE8}" dt="2022-06-06T15:13:53.655" v="672" actId="47"/>
        <pc:sldMkLst>
          <pc:docMk/>
          <pc:sldMk cId="990909643" sldId="428"/>
        </pc:sldMkLst>
        <pc:spChg chg="mod">
          <ac:chgData name="Thanh Pham" userId="5bbb53c7-d495-4698-88bf-108d6fa2d942" providerId="ADAL" clId="{3DC45BF4-0F49-43E0-B597-61CBC0A84AE8}" dt="2022-06-06T15:11:50.396" v="599"/>
          <ac:spMkLst>
            <pc:docMk/>
            <pc:sldMk cId="990909643" sldId="428"/>
            <ac:spMk id="7" creationId="{A5232AD3-7DC6-64AC-720D-21D3A5E98815}"/>
          </ac:spMkLst>
        </pc:spChg>
      </pc:sldChg>
      <pc:sldChg chg="del">
        <pc:chgData name="Thanh Pham" userId="5bbb53c7-d495-4698-88bf-108d6fa2d942" providerId="ADAL" clId="{3DC45BF4-0F49-43E0-B597-61CBC0A84AE8}" dt="2022-06-06T15:26:29.374" v="1172" actId="47"/>
        <pc:sldMkLst>
          <pc:docMk/>
          <pc:sldMk cId="3702634388" sldId="429"/>
        </pc:sldMkLst>
      </pc:sldChg>
      <pc:sldChg chg="delSp modSp add mod delAnim modAnim">
        <pc:chgData name="Thanh Pham" userId="5bbb53c7-d495-4698-88bf-108d6fa2d942" providerId="ADAL" clId="{3DC45BF4-0F49-43E0-B597-61CBC0A84AE8}" dt="2022-06-06T14:57:24.355" v="258" actId="14100"/>
        <pc:sldMkLst>
          <pc:docMk/>
          <pc:sldMk cId="2256506418" sldId="430"/>
        </pc:sldMkLst>
        <pc:spChg chg="mod">
          <ac:chgData name="Thanh Pham" userId="5bbb53c7-d495-4698-88bf-108d6fa2d942" providerId="ADAL" clId="{3DC45BF4-0F49-43E0-B597-61CBC0A84AE8}" dt="2022-06-06T14:57:04.779" v="254" actId="6549"/>
          <ac:spMkLst>
            <pc:docMk/>
            <pc:sldMk cId="2256506418" sldId="430"/>
            <ac:spMk id="3" creationId="{71D7DE66-33EA-21D1-14FE-3F02D0DDB135}"/>
          </ac:spMkLst>
        </pc:spChg>
        <pc:spChg chg="mod">
          <ac:chgData name="Thanh Pham" userId="5bbb53c7-d495-4698-88bf-108d6fa2d942" providerId="ADAL" clId="{3DC45BF4-0F49-43E0-B597-61CBC0A84AE8}" dt="2022-06-06T14:56:56.629" v="253"/>
          <ac:spMkLst>
            <pc:docMk/>
            <pc:sldMk cId="2256506418" sldId="430"/>
            <ac:spMk id="5" creationId="{39DAE795-299F-4C17-8682-6ABC072D007D}"/>
          </ac:spMkLst>
        </pc:spChg>
        <pc:spChg chg="del">
          <ac:chgData name="Thanh Pham" userId="5bbb53c7-d495-4698-88bf-108d6fa2d942" providerId="ADAL" clId="{3DC45BF4-0F49-43E0-B597-61CBC0A84AE8}" dt="2022-06-06T14:57:06.027" v="255" actId="478"/>
          <ac:spMkLst>
            <pc:docMk/>
            <pc:sldMk cId="2256506418" sldId="430"/>
            <ac:spMk id="7" creationId="{8CCF005E-D3EF-A527-C1A7-EF51C7347DC9}"/>
          </ac:spMkLst>
        </pc:spChg>
        <pc:spChg chg="mod">
          <ac:chgData name="Thanh Pham" userId="5bbb53c7-d495-4698-88bf-108d6fa2d942" providerId="ADAL" clId="{3DC45BF4-0F49-43E0-B597-61CBC0A84AE8}" dt="2022-06-06T14:57:24.355" v="258" actId="14100"/>
          <ac:spMkLst>
            <pc:docMk/>
            <pc:sldMk cId="2256506418" sldId="430"/>
            <ac:spMk id="11" creationId="{8E52A633-015D-12C8-DBCA-8B425AA68D52}"/>
          </ac:spMkLst>
        </pc:spChg>
      </pc:sldChg>
      <pc:sldChg chg="delSp modSp add mod modAnim">
        <pc:chgData name="Thanh Pham" userId="5bbb53c7-d495-4698-88bf-108d6fa2d942" providerId="ADAL" clId="{3DC45BF4-0F49-43E0-B597-61CBC0A84AE8}" dt="2022-06-06T15:07:33.578" v="434"/>
        <pc:sldMkLst>
          <pc:docMk/>
          <pc:sldMk cId="922413448" sldId="431"/>
        </pc:sldMkLst>
        <pc:spChg chg="mod">
          <ac:chgData name="Thanh Pham" userId="5bbb53c7-d495-4698-88bf-108d6fa2d942" providerId="ADAL" clId="{3DC45BF4-0F49-43E0-B597-61CBC0A84AE8}" dt="2022-06-06T15:07:14.320" v="430" actId="20577"/>
          <ac:spMkLst>
            <pc:docMk/>
            <pc:sldMk cId="922413448" sldId="431"/>
            <ac:spMk id="3" creationId="{71D7DE66-33EA-21D1-14FE-3F02D0DDB135}"/>
          </ac:spMkLst>
        </pc:spChg>
        <pc:spChg chg="del mod">
          <ac:chgData name="Thanh Pham" userId="5bbb53c7-d495-4698-88bf-108d6fa2d942" providerId="ADAL" clId="{3DC45BF4-0F49-43E0-B597-61CBC0A84AE8}" dt="2022-06-06T15:07:15.769" v="432"/>
          <ac:spMkLst>
            <pc:docMk/>
            <pc:sldMk cId="922413448" sldId="431"/>
            <ac:spMk id="15" creationId="{736ABEA0-457F-0236-D310-2AA7C83EDD85}"/>
          </ac:spMkLst>
        </pc:spChg>
      </pc:sldChg>
      <pc:sldChg chg="new del">
        <pc:chgData name="Thanh Pham" userId="5bbb53c7-d495-4698-88bf-108d6fa2d942" providerId="ADAL" clId="{3DC45BF4-0F49-43E0-B597-61CBC0A84AE8}" dt="2022-06-06T15:04:54.548" v="410" actId="47"/>
        <pc:sldMkLst>
          <pc:docMk/>
          <pc:sldMk cId="1932103671" sldId="431"/>
        </pc:sldMkLst>
      </pc:sldChg>
      <pc:sldChg chg="modSp add mod modAnim">
        <pc:chgData name="Thanh Pham" userId="5bbb53c7-d495-4698-88bf-108d6fa2d942" providerId="ADAL" clId="{3DC45BF4-0F49-43E0-B597-61CBC0A84AE8}" dt="2022-06-06T15:13:49.292" v="671" actId="1076"/>
        <pc:sldMkLst>
          <pc:docMk/>
          <pc:sldMk cId="3358863170" sldId="432"/>
        </pc:sldMkLst>
        <pc:spChg chg="mod">
          <ac:chgData name="Thanh Pham" userId="5bbb53c7-d495-4698-88bf-108d6fa2d942" providerId="ADAL" clId="{3DC45BF4-0F49-43E0-B597-61CBC0A84AE8}" dt="2022-06-06T15:12:33.061" v="661" actId="6549"/>
          <ac:spMkLst>
            <pc:docMk/>
            <pc:sldMk cId="3358863170" sldId="432"/>
            <ac:spMk id="3" creationId="{71D7DE66-33EA-21D1-14FE-3F02D0DDB135}"/>
          </ac:spMkLst>
        </pc:spChg>
        <pc:spChg chg="mod">
          <ac:chgData name="Thanh Pham" userId="5bbb53c7-d495-4698-88bf-108d6fa2d942" providerId="ADAL" clId="{3DC45BF4-0F49-43E0-B597-61CBC0A84AE8}" dt="2022-06-06T15:11:32.959" v="597"/>
          <ac:spMkLst>
            <pc:docMk/>
            <pc:sldMk cId="3358863170" sldId="432"/>
            <ac:spMk id="5" creationId="{39DAE795-299F-4C17-8682-6ABC072D007D}"/>
          </ac:spMkLst>
        </pc:spChg>
        <pc:spChg chg="mod">
          <ac:chgData name="Thanh Pham" userId="5bbb53c7-d495-4698-88bf-108d6fa2d942" providerId="ADAL" clId="{3DC45BF4-0F49-43E0-B597-61CBC0A84AE8}" dt="2022-06-06T15:12:06.404" v="602"/>
          <ac:spMkLst>
            <pc:docMk/>
            <pc:sldMk cId="3358863170" sldId="432"/>
            <ac:spMk id="7" creationId="{8CCF005E-D3EF-A527-C1A7-EF51C7347DC9}"/>
          </ac:spMkLst>
        </pc:spChg>
        <pc:spChg chg="mod">
          <ac:chgData name="Thanh Pham" userId="5bbb53c7-d495-4698-88bf-108d6fa2d942" providerId="ADAL" clId="{3DC45BF4-0F49-43E0-B597-61CBC0A84AE8}" dt="2022-06-06T15:13:49.292" v="671" actId="1076"/>
          <ac:spMkLst>
            <pc:docMk/>
            <pc:sldMk cId="3358863170" sldId="432"/>
            <ac:spMk id="11" creationId="{8E52A633-015D-12C8-DBCA-8B425AA68D52}"/>
          </ac:spMkLst>
        </pc:spChg>
      </pc:sldChg>
      <pc:sldChg chg="addSp delSp modSp new mod modClrScheme chgLayout">
        <pc:chgData name="Thanh Pham" userId="5bbb53c7-d495-4698-88bf-108d6fa2d942" providerId="ADAL" clId="{3DC45BF4-0F49-43E0-B597-61CBC0A84AE8}" dt="2022-06-06T15:14:06.635" v="681" actId="20577"/>
        <pc:sldMkLst>
          <pc:docMk/>
          <pc:sldMk cId="3638973446" sldId="433"/>
        </pc:sldMkLst>
        <pc:spChg chg="del mod ord">
          <ac:chgData name="Thanh Pham" userId="5bbb53c7-d495-4698-88bf-108d6fa2d942" providerId="ADAL" clId="{3DC45BF4-0F49-43E0-B597-61CBC0A84AE8}" dt="2022-06-06T15:14:04.592" v="674" actId="700"/>
          <ac:spMkLst>
            <pc:docMk/>
            <pc:sldMk cId="3638973446" sldId="433"/>
            <ac:spMk id="2" creationId="{2FEB813A-D81C-A413-F415-5253909F577F}"/>
          </ac:spMkLst>
        </pc:spChg>
        <pc:spChg chg="del">
          <ac:chgData name="Thanh Pham" userId="5bbb53c7-d495-4698-88bf-108d6fa2d942" providerId="ADAL" clId="{3DC45BF4-0F49-43E0-B597-61CBC0A84AE8}" dt="2022-06-06T15:14:04.592" v="674" actId="700"/>
          <ac:spMkLst>
            <pc:docMk/>
            <pc:sldMk cId="3638973446" sldId="433"/>
            <ac:spMk id="3" creationId="{A8E97299-B0E5-01FE-CC34-01C4540C595D}"/>
          </ac:spMkLst>
        </pc:spChg>
        <pc:spChg chg="mod ord">
          <ac:chgData name="Thanh Pham" userId="5bbb53c7-d495-4698-88bf-108d6fa2d942" providerId="ADAL" clId="{3DC45BF4-0F49-43E0-B597-61CBC0A84AE8}" dt="2022-06-06T15:14:04.592" v="674" actId="700"/>
          <ac:spMkLst>
            <pc:docMk/>
            <pc:sldMk cId="3638973446" sldId="433"/>
            <ac:spMk id="4" creationId="{739FC689-B283-1575-57C8-71EF2E2ABD20}"/>
          </ac:spMkLst>
        </pc:spChg>
        <pc:spChg chg="add mod ord">
          <ac:chgData name="Thanh Pham" userId="5bbb53c7-d495-4698-88bf-108d6fa2d942" providerId="ADAL" clId="{3DC45BF4-0F49-43E0-B597-61CBC0A84AE8}" dt="2022-06-06T15:14:06.635" v="681" actId="20577"/>
          <ac:spMkLst>
            <pc:docMk/>
            <pc:sldMk cId="3638973446" sldId="433"/>
            <ac:spMk id="5" creationId="{430A7663-143C-56F4-29D9-6E4F0163A40E}"/>
          </ac:spMkLst>
        </pc:spChg>
      </pc:sldChg>
      <pc:sldChg chg="modSp add mod">
        <pc:chgData name="Thanh Pham" userId="5bbb53c7-d495-4698-88bf-108d6fa2d942" providerId="ADAL" clId="{3DC45BF4-0F49-43E0-B597-61CBC0A84AE8}" dt="2022-06-06T15:14:14.643" v="683" actId="20577"/>
        <pc:sldMkLst>
          <pc:docMk/>
          <pc:sldMk cId="1183216265" sldId="434"/>
        </pc:sldMkLst>
        <pc:spChg chg="mod">
          <ac:chgData name="Thanh Pham" userId="5bbb53c7-d495-4698-88bf-108d6fa2d942" providerId="ADAL" clId="{3DC45BF4-0F49-43E0-B597-61CBC0A84AE8}" dt="2022-06-06T15:14:14.643" v="683" actId="20577"/>
          <ac:spMkLst>
            <pc:docMk/>
            <pc:sldMk cId="1183216265" sldId="434"/>
            <ac:spMk id="5" creationId="{430A7663-143C-56F4-29D9-6E4F0163A40E}"/>
          </ac:spMkLst>
        </pc:spChg>
      </pc:sldChg>
      <pc:sldChg chg="addSp delSp modSp add mod addAnim delAnim modAnim">
        <pc:chgData name="Thanh Pham" userId="5bbb53c7-d495-4698-88bf-108d6fa2d942" providerId="ADAL" clId="{3DC45BF4-0F49-43E0-B597-61CBC0A84AE8}" dt="2022-06-06T15:21:43.425" v="855"/>
        <pc:sldMkLst>
          <pc:docMk/>
          <pc:sldMk cId="4103954603" sldId="435"/>
        </pc:sldMkLst>
        <pc:spChg chg="mod">
          <ac:chgData name="Thanh Pham" userId="5bbb53c7-d495-4698-88bf-108d6fa2d942" providerId="ADAL" clId="{3DC45BF4-0F49-43E0-B597-61CBC0A84AE8}" dt="2022-06-06T15:18:13.842" v="687"/>
          <ac:spMkLst>
            <pc:docMk/>
            <pc:sldMk cId="4103954603" sldId="435"/>
            <ac:spMk id="2" creationId="{E8FE81D6-8445-43F0-727C-52D86E94DBEF}"/>
          </ac:spMkLst>
        </pc:spChg>
        <pc:spChg chg="mod">
          <ac:chgData name="Thanh Pham" userId="5bbb53c7-d495-4698-88bf-108d6fa2d942" providerId="ADAL" clId="{3DC45BF4-0F49-43E0-B597-61CBC0A84AE8}" dt="2022-06-06T15:19:43.208" v="818" actId="11"/>
          <ac:spMkLst>
            <pc:docMk/>
            <pc:sldMk cId="4103954603" sldId="435"/>
            <ac:spMk id="3" creationId="{71D7DE66-33EA-21D1-14FE-3F02D0DDB135}"/>
          </ac:spMkLst>
        </pc:spChg>
        <pc:spChg chg="add del mod">
          <ac:chgData name="Thanh Pham" userId="5bbb53c7-d495-4698-88bf-108d6fa2d942" providerId="ADAL" clId="{3DC45BF4-0F49-43E0-B597-61CBC0A84AE8}" dt="2022-06-06T15:20:16.112" v="829" actId="14100"/>
          <ac:spMkLst>
            <pc:docMk/>
            <pc:sldMk cId="4103954603" sldId="435"/>
            <ac:spMk id="5" creationId="{39DAE795-299F-4C17-8682-6ABC072D007D}"/>
          </ac:spMkLst>
        </pc:spChg>
        <pc:spChg chg="mod">
          <ac:chgData name="Thanh Pham" userId="5bbb53c7-d495-4698-88bf-108d6fa2d942" providerId="ADAL" clId="{3DC45BF4-0F49-43E0-B597-61CBC0A84AE8}" dt="2022-06-06T15:21:28.351" v="851" actId="14100"/>
          <ac:spMkLst>
            <pc:docMk/>
            <pc:sldMk cId="4103954603" sldId="435"/>
            <ac:spMk id="7" creationId="{8CCF005E-D3EF-A527-C1A7-EF51C7347DC9}"/>
          </ac:spMkLst>
        </pc:spChg>
        <pc:spChg chg="add mod">
          <ac:chgData name="Thanh Pham" userId="5bbb53c7-d495-4698-88bf-108d6fa2d942" providerId="ADAL" clId="{3DC45BF4-0F49-43E0-B597-61CBC0A84AE8}" dt="2022-06-06T15:20:48.896" v="841" actId="1076"/>
          <ac:spMkLst>
            <pc:docMk/>
            <pc:sldMk cId="4103954603" sldId="435"/>
            <ac:spMk id="9" creationId="{980B004E-011E-0696-03B4-B58F0FDCD422}"/>
          </ac:spMkLst>
        </pc:spChg>
        <pc:spChg chg="mod">
          <ac:chgData name="Thanh Pham" userId="5bbb53c7-d495-4698-88bf-108d6fa2d942" providerId="ADAL" clId="{3DC45BF4-0F49-43E0-B597-61CBC0A84AE8}" dt="2022-06-06T15:20:40.320" v="835" actId="208"/>
          <ac:spMkLst>
            <pc:docMk/>
            <pc:sldMk cId="4103954603" sldId="435"/>
            <ac:spMk id="11" creationId="{8E52A633-015D-12C8-DBCA-8B425AA68D52}"/>
          </ac:spMkLst>
        </pc:spChg>
        <pc:picChg chg="mod">
          <ac:chgData name="Thanh Pham" userId="5bbb53c7-d495-4698-88bf-108d6fa2d942" providerId="ADAL" clId="{3DC45BF4-0F49-43E0-B597-61CBC0A84AE8}" dt="2022-06-06T15:20:42.654" v="838" actId="1076"/>
          <ac:picMkLst>
            <pc:docMk/>
            <pc:sldMk cId="4103954603" sldId="435"/>
            <ac:picMk id="10" creationId="{E0EB67B6-265F-B03B-D2AE-B08532CB7EDA}"/>
          </ac:picMkLst>
        </pc:picChg>
      </pc:sldChg>
      <pc:sldChg chg="delSp modSp add mod delAnim modAnim">
        <pc:chgData name="Thanh Pham" userId="5bbb53c7-d495-4698-88bf-108d6fa2d942" providerId="ADAL" clId="{3DC45BF4-0F49-43E0-B597-61CBC0A84AE8}" dt="2022-06-06T15:23:44.422" v="919" actId="207"/>
        <pc:sldMkLst>
          <pc:docMk/>
          <pc:sldMk cId="28779252" sldId="436"/>
        </pc:sldMkLst>
        <pc:spChg chg="mod">
          <ac:chgData name="Thanh Pham" userId="5bbb53c7-d495-4698-88bf-108d6fa2d942" providerId="ADAL" clId="{3DC45BF4-0F49-43E0-B597-61CBC0A84AE8}" dt="2022-06-06T15:23:44.422" v="919" actId="207"/>
          <ac:spMkLst>
            <pc:docMk/>
            <pc:sldMk cId="28779252" sldId="436"/>
            <ac:spMk id="3" creationId="{71D7DE66-33EA-21D1-14FE-3F02D0DDB135}"/>
          </ac:spMkLst>
        </pc:spChg>
        <pc:spChg chg="del">
          <ac:chgData name="Thanh Pham" userId="5bbb53c7-d495-4698-88bf-108d6fa2d942" providerId="ADAL" clId="{3DC45BF4-0F49-43E0-B597-61CBC0A84AE8}" dt="2022-06-06T15:22:44.039" v="881" actId="478"/>
          <ac:spMkLst>
            <pc:docMk/>
            <pc:sldMk cId="28779252" sldId="436"/>
            <ac:spMk id="5" creationId="{39DAE795-299F-4C17-8682-6ABC072D007D}"/>
          </ac:spMkLst>
        </pc:spChg>
        <pc:spChg chg="del">
          <ac:chgData name="Thanh Pham" userId="5bbb53c7-d495-4698-88bf-108d6fa2d942" providerId="ADAL" clId="{3DC45BF4-0F49-43E0-B597-61CBC0A84AE8}" dt="2022-06-06T15:22:43.333" v="880" actId="478"/>
          <ac:spMkLst>
            <pc:docMk/>
            <pc:sldMk cId="28779252" sldId="436"/>
            <ac:spMk id="7" creationId="{8CCF005E-D3EF-A527-C1A7-EF51C7347DC9}"/>
          </ac:spMkLst>
        </pc:spChg>
        <pc:spChg chg="del">
          <ac:chgData name="Thanh Pham" userId="5bbb53c7-d495-4698-88bf-108d6fa2d942" providerId="ADAL" clId="{3DC45BF4-0F49-43E0-B597-61CBC0A84AE8}" dt="2022-06-06T15:22:41.895" v="879" actId="478"/>
          <ac:spMkLst>
            <pc:docMk/>
            <pc:sldMk cId="28779252" sldId="436"/>
            <ac:spMk id="9" creationId="{980B004E-011E-0696-03B4-B58F0FDCD422}"/>
          </ac:spMkLst>
        </pc:spChg>
        <pc:spChg chg="mod">
          <ac:chgData name="Thanh Pham" userId="5bbb53c7-d495-4698-88bf-108d6fa2d942" providerId="ADAL" clId="{3DC45BF4-0F49-43E0-B597-61CBC0A84AE8}" dt="2022-06-06T15:22:39.766" v="878" actId="14100"/>
          <ac:spMkLst>
            <pc:docMk/>
            <pc:sldMk cId="28779252" sldId="436"/>
            <ac:spMk id="11" creationId="{8E52A633-015D-12C8-DBCA-8B425AA68D52}"/>
          </ac:spMkLst>
        </pc:spChg>
      </pc:sldChg>
      <pc:sldChg chg="delSp modSp add mod ord delAnim modAnim">
        <pc:chgData name="Thanh Pham" userId="5bbb53c7-d495-4698-88bf-108d6fa2d942" providerId="ADAL" clId="{3DC45BF4-0F49-43E0-B597-61CBC0A84AE8}" dt="2022-06-06T15:26:12.946" v="1170" actId="478"/>
        <pc:sldMkLst>
          <pc:docMk/>
          <pc:sldMk cId="2786460741" sldId="437"/>
        </pc:sldMkLst>
        <pc:spChg chg="mod">
          <ac:chgData name="Thanh Pham" userId="5bbb53c7-d495-4698-88bf-108d6fa2d942" providerId="ADAL" clId="{3DC45BF4-0F49-43E0-B597-61CBC0A84AE8}" dt="2022-06-06T15:25:06.418" v="1160" actId="11"/>
          <ac:spMkLst>
            <pc:docMk/>
            <pc:sldMk cId="2786460741" sldId="437"/>
            <ac:spMk id="3" creationId="{71D7DE66-33EA-21D1-14FE-3F02D0DDB135}"/>
          </ac:spMkLst>
        </pc:spChg>
        <pc:spChg chg="mod">
          <ac:chgData name="Thanh Pham" userId="5bbb53c7-d495-4698-88bf-108d6fa2d942" providerId="ADAL" clId="{3DC45BF4-0F49-43E0-B597-61CBC0A84AE8}" dt="2022-06-06T15:24:58.430" v="1157" actId="6549"/>
          <ac:spMkLst>
            <pc:docMk/>
            <pc:sldMk cId="2786460741" sldId="437"/>
            <ac:spMk id="5" creationId="{39DAE795-299F-4C17-8682-6ABC072D007D}"/>
          </ac:spMkLst>
        </pc:spChg>
        <pc:spChg chg="del">
          <ac:chgData name="Thanh Pham" userId="5bbb53c7-d495-4698-88bf-108d6fa2d942" providerId="ADAL" clId="{3DC45BF4-0F49-43E0-B597-61CBC0A84AE8}" dt="2022-06-06T15:25:02.637" v="1158" actId="478"/>
          <ac:spMkLst>
            <pc:docMk/>
            <pc:sldMk cId="2786460741" sldId="437"/>
            <ac:spMk id="7" creationId="{8CCF005E-D3EF-A527-C1A7-EF51C7347DC9}"/>
          </ac:spMkLst>
        </pc:spChg>
        <pc:spChg chg="mod">
          <ac:chgData name="Thanh Pham" userId="5bbb53c7-d495-4698-88bf-108d6fa2d942" providerId="ADAL" clId="{3DC45BF4-0F49-43E0-B597-61CBC0A84AE8}" dt="2022-06-06T15:26:06.345" v="1167" actId="14100"/>
          <ac:spMkLst>
            <pc:docMk/>
            <pc:sldMk cId="2786460741" sldId="437"/>
            <ac:spMk id="9" creationId="{980B004E-011E-0696-03B4-B58F0FDCD422}"/>
          </ac:spMkLst>
        </pc:spChg>
        <pc:spChg chg="del">
          <ac:chgData name="Thanh Pham" userId="5bbb53c7-d495-4698-88bf-108d6fa2d942" providerId="ADAL" clId="{3DC45BF4-0F49-43E0-B597-61CBC0A84AE8}" dt="2022-06-06T15:26:12.946" v="1170" actId="478"/>
          <ac:spMkLst>
            <pc:docMk/>
            <pc:sldMk cId="2786460741" sldId="437"/>
            <ac:spMk id="11" creationId="{8E52A633-015D-12C8-DBCA-8B425AA68D52}"/>
          </ac:spMkLst>
        </pc:spChg>
      </pc:sldChg>
      <pc:sldChg chg="modSp add mod">
        <pc:chgData name="Thanh Pham" userId="5bbb53c7-d495-4698-88bf-108d6fa2d942" providerId="ADAL" clId="{3DC45BF4-0F49-43E0-B597-61CBC0A84AE8}" dt="2022-06-06T15:27:44.312" v="1186" actId="207"/>
        <pc:sldMkLst>
          <pc:docMk/>
          <pc:sldMk cId="2835861423" sldId="438"/>
        </pc:sldMkLst>
        <pc:spChg chg="mod">
          <ac:chgData name="Thanh Pham" userId="5bbb53c7-d495-4698-88bf-108d6fa2d942" providerId="ADAL" clId="{3DC45BF4-0F49-43E0-B597-61CBC0A84AE8}" dt="2022-06-06T15:27:30.604" v="1184" actId="20577"/>
          <ac:spMkLst>
            <pc:docMk/>
            <pc:sldMk cId="2835861423" sldId="438"/>
            <ac:spMk id="8" creationId="{04CC9176-E6B3-71A8-5963-5617B4B04CC4}"/>
          </ac:spMkLst>
        </pc:spChg>
        <pc:spChg chg="mod">
          <ac:chgData name="Thanh Pham" userId="5bbb53c7-d495-4698-88bf-108d6fa2d942" providerId="ADAL" clId="{3DC45BF4-0F49-43E0-B597-61CBC0A84AE8}" dt="2022-06-06T15:27:27.481" v="1178" actId="6549"/>
          <ac:spMkLst>
            <pc:docMk/>
            <pc:sldMk cId="2835861423" sldId="438"/>
            <ac:spMk id="9" creationId="{1CEF387A-105C-8449-20A6-6BAC2D387303}"/>
          </ac:spMkLst>
        </pc:spChg>
        <pc:spChg chg="mod">
          <ac:chgData name="Thanh Pham" userId="5bbb53c7-d495-4698-88bf-108d6fa2d942" providerId="ADAL" clId="{3DC45BF4-0F49-43E0-B597-61CBC0A84AE8}" dt="2022-06-06T15:27:44.312" v="1186" actId="207"/>
          <ac:spMkLst>
            <pc:docMk/>
            <pc:sldMk cId="2835861423" sldId="438"/>
            <ac:spMk id="12" creationId="{58741BE7-135B-E265-8178-8F9BC02C59B8}"/>
          </ac:spMkLst>
        </pc:spChg>
      </pc:sldChg>
      <pc:sldChg chg="modSp add mod">
        <pc:chgData name="Thanh Pham" userId="5bbb53c7-d495-4698-88bf-108d6fa2d942" providerId="ADAL" clId="{3DC45BF4-0F49-43E0-B597-61CBC0A84AE8}" dt="2022-06-06T15:28:02.871" v="1233" actId="20577"/>
        <pc:sldMkLst>
          <pc:docMk/>
          <pc:sldMk cId="4218353335" sldId="439"/>
        </pc:sldMkLst>
        <pc:spChg chg="mod">
          <ac:chgData name="Thanh Pham" userId="5bbb53c7-d495-4698-88bf-108d6fa2d942" providerId="ADAL" clId="{3DC45BF4-0F49-43E0-B597-61CBC0A84AE8}" dt="2022-06-06T15:28:02.871" v="1233" actId="20577"/>
          <ac:spMkLst>
            <pc:docMk/>
            <pc:sldMk cId="4218353335" sldId="439"/>
            <ac:spMk id="5" creationId="{430A7663-143C-56F4-29D9-6E4F0163A40E}"/>
          </ac:spMkLst>
        </pc:spChg>
      </pc:sldChg>
      <pc:sldChg chg="addSp delSp modSp new mod">
        <pc:chgData name="Thanh Pham" userId="5bbb53c7-d495-4698-88bf-108d6fa2d942" providerId="ADAL" clId="{3DC45BF4-0F49-43E0-B597-61CBC0A84AE8}" dt="2022-06-06T15:30:00.800" v="1367" actId="403"/>
        <pc:sldMkLst>
          <pc:docMk/>
          <pc:sldMk cId="1300475826" sldId="440"/>
        </pc:sldMkLst>
        <pc:spChg chg="mod">
          <ac:chgData name="Thanh Pham" userId="5bbb53c7-d495-4698-88bf-108d6fa2d942" providerId="ADAL" clId="{3DC45BF4-0F49-43E0-B597-61CBC0A84AE8}" dt="2022-06-06T15:28:13.354" v="1264" actId="20577"/>
          <ac:spMkLst>
            <pc:docMk/>
            <pc:sldMk cId="1300475826" sldId="440"/>
            <ac:spMk id="2" creationId="{8FAC87DF-F043-4D7A-D64C-6A47430E21FA}"/>
          </ac:spMkLst>
        </pc:spChg>
        <pc:spChg chg="del">
          <ac:chgData name="Thanh Pham" userId="5bbb53c7-d495-4698-88bf-108d6fa2d942" providerId="ADAL" clId="{3DC45BF4-0F49-43E0-B597-61CBC0A84AE8}" dt="2022-06-06T15:28:49.733" v="1265" actId="22"/>
          <ac:spMkLst>
            <pc:docMk/>
            <pc:sldMk cId="1300475826" sldId="440"/>
            <ac:spMk id="3" creationId="{189C65E5-96C1-9862-7F52-2BE044ACE297}"/>
          </ac:spMkLst>
        </pc:spChg>
        <pc:spChg chg="add mod">
          <ac:chgData name="Thanh Pham" userId="5bbb53c7-d495-4698-88bf-108d6fa2d942" providerId="ADAL" clId="{3DC45BF4-0F49-43E0-B597-61CBC0A84AE8}" dt="2022-06-06T15:30:00.800" v="1367" actId="403"/>
          <ac:spMkLst>
            <pc:docMk/>
            <pc:sldMk cId="1300475826" sldId="440"/>
            <ac:spMk id="8" creationId="{0DA15879-53E3-037D-668C-92A7C72B0DC0}"/>
          </ac:spMkLst>
        </pc:spChg>
        <pc:picChg chg="add mod ord">
          <ac:chgData name="Thanh Pham" userId="5bbb53c7-d495-4698-88bf-108d6fa2d942" providerId="ADAL" clId="{3DC45BF4-0F49-43E0-B597-61CBC0A84AE8}" dt="2022-06-06T15:28:49.733" v="1265" actId="22"/>
          <ac:picMkLst>
            <pc:docMk/>
            <pc:sldMk cId="1300475826" sldId="440"/>
            <ac:picMk id="6" creationId="{1F6A2EF8-C2F6-8C88-067D-269AFD7E2A47}"/>
          </ac:picMkLst>
        </pc:picChg>
      </pc:sldChg>
      <pc:sldChg chg="addSp delSp modSp new mod ord modAnim">
        <pc:chgData name="Thanh Pham" userId="5bbb53c7-d495-4698-88bf-108d6fa2d942" providerId="ADAL" clId="{3DC45BF4-0F49-43E0-B597-61CBC0A84AE8}" dt="2022-06-06T15:30:20.901" v="1417" actId="1076"/>
        <pc:sldMkLst>
          <pc:docMk/>
          <pc:sldMk cId="4204079965" sldId="441"/>
        </pc:sldMkLst>
        <pc:spChg chg="mod">
          <ac:chgData name="Thanh Pham" userId="5bbb53c7-d495-4698-88bf-108d6fa2d942" providerId="ADAL" clId="{3DC45BF4-0F49-43E0-B597-61CBC0A84AE8}" dt="2022-06-06T15:29:33.635" v="1342" actId="404"/>
          <ac:spMkLst>
            <pc:docMk/>
            <pc:sldMk cId="4204079965" sldId="441"/>
            <ac:spMk id="2" creationId="{BDD084D6-4563-B0F6-FB23-B498C05EB068}"/>
          </ac:spMkLst>
        </pc:spChg>
        <pc:spChg chg="del">
          <ac:chgData name="Thanh Pham" userId="5bbb53c7-d495-4698-88bf-108d6fa2d942" providerId="ADAL" clId="{3DC45BF4-0F49-43E0-B597-61CBC0A84AE8}" dt="2022-06-06T15:29:19.522" v="1269" actId="22"/>
          <ac:spMkLst>
            <pc:docMk/>
            <pc:sldMk cId="4204079965" sldId="441"/>
            <ac:spMk id="3" creationId="{785F3D65-FA29-532F-E425-522875EC8D8B}"/>
          </ac:spMkLst>
        </pc:spChg>
        <pc:spChg chg="add mod">
          <ac:chgData name="Thanh Pham" userId="5bbb53c7-d495-4698-88bf-108d6fa2d942" providerId="ADAL" clId="{3DC45BF4-0F49-43E0-B597-61CBC0A84AE8}" dt="2022-06-06T15:29:45.656" v="1345" actId="14100"/>
          <ac:spMkLst>
            <pc:docMk/>
            <pc:sldMk cId="4204079965" sldId="441"/>
            <ac:spMk id="7" creationId="{EAABEADA-E57A-2595-DAF8-BF88C7F314E8}"/>
          </ac:spMkLst>
        </pc:spChg>
        <pc:spChg chg="add mod">
          <ac:chgData name="Thanh Pham" userId="5bbb53c7-d495-4698-88bf-108d6fa2d942" providerId="ADAL" clId="{3DC45BF4-0F49-43E0-B597-61CBC0A84AE8}" dt="2022-06-06T15:30:20.901" v="1417" actId="1076"/>
          <ac:spMkLst>
            <pc:docMk/>
            <pc:sldMk cId="4204079965" sldId="441"/>
            <ac:spMk id="9" creationId="{40A822FB-CED5-CE1F-64A7-E5E4799F25A9}"/>
          </ac:spMkLst>
        </pc:spChg>
        <pc:picChg chg="add mod ord">
          <ac:chgData name="Thanh Pham" userId="5bbb53c7-d495-4698-88bf-108d6fa2d942" providerId="ADAL" clId="{3DC45BF4-0F49-43E0-B597-61CBC0A84AE8}" dt="2022-06-06T15:29:19.522" v="1269" actId="22"/>
          <ac:picMkLst>
            <pc:docMk/>
            <pc:sldMk cId="4204079965" sldId="441"/>
            <ac:picMk id="6" creationId="{C27A1688-4C9A-E924-8755-4229C428E8AE}"/>
          </ac:picMkLst>
        </pc:picChg>
      </pc:sldChg>
      <pc:sldChg chg="addSp delSp modSp new mod ord modClrScheme chgLayout">
        <pc:chgData name="Thanh Pham" userId="5bbb53c7-d495-4698-88bf-108d6fa2d942" providerId="ADAL" clId="{3DC45BF4-0F49-43E0-B597-61CBC0A84AE8}" dt="2022-06-08T06:48:57.719" v="1767"/>
        <pc:sldMkLst>
          <pc:docMk/>
          <pc:sldMk cId="1281166536" sldId="442"/>
        </pc:sldMkLst>
        <pc:spChg chg="del mod ord">
          <ac:chgData name="Thanh Pham" userId="5bbb53c7-d495-4698-88bf-108d6fa2d942" providerId="ADAL" clId="{3DC45BF4-0F49-43E0-B597-61CBC0A84AE8}" dt="2022-06-06T15:37:29.362" v="1529" actId="700"/>
          <ac:spMkLst>
            <pc:docMk/>
            <pc:sldMk cId="1281166536" sldId="442"/>
            <ac:spMk id="2" creationId="{F2713D7A-753D-0C29-0F4A-63AC313D0929}"/>
          </ac:spMkLst>
        </pc:spChg>
        <pc:spChg chg="del">
          <ac:chgData name="Thanh Pham" userId="5bbb53c7-d495-4698-88bf-108d6fa2d942" providerId="ADAL" clId="{3DC45BF4-0F49-43E0-B597-61CBC0A84AE8}" dt="2022-06-06T15:37:29.362" v="1529" actId="700"/>
          <ac:spMkLst>
            <pc:docMk/>
            <pc:sldMk cId="1281166536" sldId="442"/>
            <ac:spMk id="3" creationId="{7123418B-2DE9-312F-C44A-98322BE1920C}"/>
          </ac:spMkLst>
        </pc:spChg>
        <pc:spChg chg="mod ord">
          <ac:chgData name="Thanh Pham" userId="5bbb53c7-d495-4698-88bf-108d6fa2d942" providerId="ADAL" clId="{3DC45BF4-0F49-43E0-B597-61CBC0A84AE8}" dt="2022-06-06T15:37:29.362" v="1529" actId="700"/>
          <ac:spMkLst>
            <pc:docMk/>
            <pc:sldMk cId="1281166536" sldId="442"/>
            <ac:spMk id="4" creationId="{C500042D-9AD5-4262-6ECB-68B5BC8A05FF}"/>
          </ac:spMkLst>
        </pc:spChg>
        <pc:spChg chg="add mod ord">
          <ac:chgData name="Thanh Pham" userId="5bbb53c7-d495-4698-88bf-108d6fa2d942" providerId="ADAL" clId="{3DC45BF4-0F49-43E0-B597-61CBC0A84AE8}" dt="2022-06-08T06:48:57.719" v="1767"/>
          <ac:spMkLst>
            <pc:docMk/>
            <pc:sldMk cId="1281166536" sldId="442"/>
            <ac:spMk id="5" creationId="{311BC735-BA41-D78E-33EB-377026480F5B}"/>
          </ac:spMkLst>
        </pc:spChg>
      </pc:sldChg>
      <pc:sldChg chg="addSp delSp modSp new del mod modClrScheme chgLayout">
        <pc:chgData name="Thanh Pham" userId="5bbb53c7-d495-4698-88bf-108d6fa2d942" providerId="ADAL" clId="{3DC45BF4-0F49-43E0-B597-61CBC0A84AE8}" dt="2022-06-06T15:36:51.965" v="1526" actId="47"/>
        <pc:sldMkLst>
          <pc:docMk/>
          <pc:sldMk cId="1985977545" sldId="442"/>
        </pc:sldMkLst>
        <pc:spChg chg="del mod ord">
          <ac:chgData name="Thanh Pham" userId="5bbb53c7-d495-4698-88bf-108d6fa2d942" providerId="ADAL" clId="{3DC45BF4-0F49-43E0-B597-61CBC0A84AE8}" dt="2022-06-06T15:36:34.293" v="1524" actId="700"/>
          <ac:spMkLst>
            <pc:docMk/>
            <pc:sldMk cId="1985977545" sldId="442"/>
            <ac:spMk id="2" creationId="{EB19FF35-3F4B-8F69-AB18-BDEC500738DF}"/>
          </ac:spMkLst>
        </pc:spChg>
        <pc:spChg chg="del">
          <ac:chgData name="Thanh Pham" userId="5bbb53c7-d495-4698-88bf-108d6fa2d942" providerId="ADAL" clId="{3DC45BF4-0F49-43E0-B597-61CBC0A84AE8}" dt="2022-06-06T15:36:34.293" v="1524" actId="700"/>
          <ac:spMkLst>
            <pc:docMk/>
            <pc:sldMk cId="1985977545" sldId="442"/>
            <ac:spMk id="3" creationId="{BD0004B3-77A9-F933-2708-C1BB99AB3F90}"/>
          </ac:spMkLst>
        </pc:spChg>
        <pc:spChg chg="mod ord">
          <ac:chgData name="Thanh Pham" userId="5bbb53c7-d495-4698-88bf-108d6fa2d942" providerId="ADAL" clId="{3DC45BF4-0F49-43E0-B597-61CBC0A84AE8}" dt="2022-06-06T15:36:34.293" v="1524" actId="700"/>
          <ac:spMkLst>
            <pc:docMk/>
            <pc:sldMk cId="1985977545" sldId="442"/>
            <ac:spMk id="4" creationId="{5631059B-D1C0-8BD1-7D70-FB17841CB571}"/>
          </ac:spMkLst>
        </pc:spChg>
        <pc:spChg chg="add mod ord">
          <ac:chgData name="Thanh Pham" userId="5bbb53c7-d495-4698-88bf-108d6fa2d942" providerId="ADAL" clId="{3DC45BF4-0F49-43E0-B597-61CBC0A84AE8}" dt="2022-06-06T15:36:34.293" v="1524" actId="700"/>
          <ac:spMkLst>
            <pc:docMk/>
            <pc:sldMk cId="1985977545" sldId="442"/>
            <ac:spMk id="5" creationId="{2A37478E-00C0-C007-86AE-A3A79F4ADEF8}"/>
          </ac:spMkLst>
        </pc:spChg>
      </pc:sldChg>
      <pc:sldChg chg="addSp delSp modSp new mod ord modClrScheme chgLayout">
        <pc:chgData name="Thanh Pham" userId="5bbb53c7-d495-4698-88bf-108d6fa2d942" providerId="ADAL" clId="{3DC45BF4-0F49-43E0-B597-61CBC0A84AE8}" dt="2022-06-06T15:47:26.694" v="1664" actId="20577"/>
        <pc:sldMkLst>
          <pc:docMk/>
          <pc:sldMk cId="2490377495" sldId="443"/>
        </pc:sldMkLst>
        <pc:spChg chg="del mod ord">
          <ac:chgData name="Thanh Pham" userId="5bbb53c7-d495-4698-88bf-108d6fa2d942" providerId="ADAL" clId="{3DC45BF4-0F49-43E0-B597-61CBC0A84AE8}" dt="2022-06-06T15:47:02.489" v="1542" actId="700"/>
          <ac:spMkLst>
            <pc:docMk/>
            <pc:sldMk cId="2490377495" sldId="443"/>
            <ac:spMk id="2" creationId="{3F6F2D8E-7A16-5E42-54AB-CB069D7D07AC}"/>
          </ac:spMkLst>
        </pc:spChg>
        <pc:spChg chg="del mod ord">
          <ac:chgData name="Thanh Pham" userId="5bbb53c7-d495-4698-88bf-108d6fa2d942" providerId="ADAL" clId="{3DC45BF4-0F49-43E0-B597-61CBC0A84AE8}" dt="2022-06-06T15:47:02.489" v="1542" actId="700"/>
          <ac:spMkLst>
            <pc:docMk/>
            <pc:sldMk cId="2490377495" sldId="443"/>
            <ac:spMk id="3" creationId="{04B9A912-81C4-9231-DA4E-106AFA797F47}"/>
          </ac:spMkLst>
        </pc:spChg>
        <pc:spChg chg="add mod ord">
          <ac:chgData name="Thanh Pham" userId="5bbb53c7-d495-4698-88bf-108d6fa2d942" providerId="ADAL" clId="{3DC45BF4-0F49-43E0-B597-61CBC0A84AE8}" dt="2022-06-06T15:47:04.764" v="1549" actId="20577"/>
          <ac:spMkLst>
            <pc:docMk/>
            <pc:sldMk cId="2490377495" sldId="443"/>
            <ac:spMk id="4" creationId="{6BA62EB0-564D-7DD3-CA28-31A375941E87}"/>
          </ac:spMkLst>
        </pc:spChg>
        <pc:spChg chg="add mod ord">
          <ac:chgData name="Thanh Pham" userId="5bbb53c7-d495-4698-88bf-108d6fa2d942" providerId="ADAL" clId="{3DC45BF4-0F49-43E0-B597-61CBC0A84AE8}" dt="2022-06-06T15:47:26.694" v="1664" actId="20577"/>
          <ac:spMkLst>
            <pc:docMk/>
            <pc:sldMk cId="2490377495" sldId="443"/>
            <ac:spMk id="5" creationId="{188412D1-D276-F24B-59C2-156CA4EA6EBD}"/>
          </ac:spMkLst>
        </pc:spChg>
      </pc:sldChg>
      <pc:sldChg chg="modSp new mod">
        <pc:chgData name="Thanh Pham" userId="5bbb53c7-d495-4698-88bf-108d6fa2d942" providerId="ADAL" clId="{3DC45BF4-0F49-43E0-B597-61CBC0A84AE8}" dt="2022-06-06T15:47:39.278" v="1679" actId="20577"/>
        <pc:sldMkLst>
          <pc:docMk/>
          <pc:sldMk cId="2631867466" sldId="444"/>
        </pc:sldMkLst>
        <pc:spChg chg="mod">
          <ac:chgData name="Thanh Pham" userId="5bbb53c7-d495-4698-88bf-108d6fa2d942" providerId="ADAL" clId="{3DC45BF4-0F49-43E0-B597-61CBC0A84AE8}" dt="2022-06-06T15:47:37.353" v="1669" actId="20577"/>
          <ac:spMkLst>
            <pc:docMk/>
            <pc:sldMk cId="2631867466" sldId="444"/>
            <ac:spMk id="2" creationId="{2EE03892-DC37-CAD3-6D6F-CACFA89184CA}"/>
          </ac:spMkLst>
        </pc:spChg>
        <pc:spChg chg="mod">
          <ac:chgData name="Thanh Pham" userId="5bbb53c7-d495-4698-88bf-108d6fa2d942" providerId="ADAL" clId="{3DC45BF4-0F49-43E0-B597-61CBC0A84AE8}" dt="2022-06-06T15:47:39.278" v="1679" actId="20577"/>
          <ac:spMkLst>
            <pc:docMk/>
            <pc:sldMk cId="2631867466" sldId="444"/>
            <ac:spMk id="3" creationId="{741E07E6-9729-FFEB-1BE5-0261932C28C0}"/>
          </ac:spMkLst>
        </pc:spChg>
      </pc:sldChg>
      <pc:sldChg chg="modSp new mod">
        <pc:chgData name="Thanh Pham" userId="5bbb53c7-d495-4698-88bf-108d6fa2d942" providerId="ADAL" clId="{3DC45BF4-0F49-43E0-B597-61CBC0A84AE8}" dt="2022-06-06T15:47:59.273" v="1744" actId="20577"/>
        <pc:sldMkLst>
          <pc:docMk/>
          <pc:sldMk cId="4264984873" sldId="445"/>
        </pc:sldMkLst>
        <pc:spChg chg="mod">
          <ac:chgData name="Thanh Pham" userId="5bbb53c7-d495-4698-88bf-108d6fa2d942" providerId="ADAL" clId="{3DC45BF4-0F49-43E0-B597-61CBC0A84AE8}" dt="2022-06-06T15:47:44.237" v="1688" actId="20577"/>
          <ac:spMkLst>
            <pc:docMk/>
            <pc:sldMk cId="4264984873" sldId="445"/>
            <ac:spMk id="2" creationId="{EA73E7B5-2322-30FB-64E2-742F18C26C53}"/>
          </ac:spMkLst>
        </pc:spChg>
        <pc:spChg chg="mod">
          <ac:chgData name="Thanh Pham" userId="5bbb53c7-d495-4698-88bf-108d6fa2d942" providerId="ADAL" clId="{3DC45BF4-0F49-43E0-B597-61CBC0A84AE8}" dt="2022-06-06T15:47:59.273" v="1744" actId="20577"/>
          <ac:spMkLst>
            <pc:docMk/>
            <pc:sldMk cId="4264984873" sldId="445"/>
            <ac:spMk id="3" creationId="{33BB1C1A-F184-D27B-2FA1-75B90BFD1303}"/>
          </ac:spMkLst>
        </pc:spChg>
      </pc:sldChg>
      <pc:sldMasterChg chg="delSldLayout">
        <pc:chgData name="Thanh Pham" userId="5bbb53c7-d495-4698-88bf-108d6fa2d942" providerId="ADAL" clId="{3DC45BF4-0F49-43E0-B597-61CBC0A84AE8}" dt="2022-06-06T15:27:05.165" v="1173" actId="47"/>
        <pc:sldMasterMkLst>
          <pc:docMk/>
          <pc:sldMasterMk cId="0" sldId="2147483667"/>
        </pc:sldMasterMkLst>
        <pc:sldLayoutChg chg="del">
          <pc:chgData name="Thanh Pham" userId="5bbb53c7-d495-4698-88bf-108d6fa2d942" providerId="ADAL" clId="{3DC45BF4-0F49-43E0-B597-61CBC0A84AE8}" dt="2022-06-06T15:27:05.165" v="1173" actId="47"/>
          <pc:sldLayoutMkLst>
            <pc:docMk/>
            <pc:sldMasterMk cId="0" sldId="2147483667"/>
            <pc:sldLayoutMk cId="1942317191" sldId="2147483671"/>
          </pc:sldLayoutMkLst>
        </pc:sldLayoutChg>
      </pc:sldMasterChg>
    </pc:docChg>
  </pc:docChgLst>
  <pc:docChgLst>
    <pc:chgData name="Thanh Pham" userId="5bbb53c7-d495-4698-88bf-108d6fa2d942" providerId="ADAL" clId="{61219C50-A226-431B-8B1C-CB67F3BB1678}"/>
    <pc:docChg chg="undo custSel addSld delSld modSld sldOrd">
      <pc:chgData name="Thanh Pham" userId="5bbb53c7-d495-4698-88bf-108d6fa2d942" providerId="ADAL" clId="{61219C50-A226-431B-8B1C-CB67F3BB1678}" dt="2022-06-10T06:48:19.014" v="1054" actId="1076"/>
      <pc:docMkLst>
        <pc:docMk/>
      </pc:docMkLst>
      <pc:sldChg chg="del">
        <pc:chgData name="Thanh Pham" userId="5bbb53c7-d495-4698-88bf-108d6fa2d942" providerId="ADAL" clId="{61219C50-A226-431B-8B1C-CB67F3BB1678}" dt="2022-06-06T10:21:09.407" v="0" actId="47"/>
        <pc:sldMkLst>
          <pc:docMk/>
          <pc:sldMk cId="1835171241" sldId="288"/>
        </pc:sldMkLst>
      </pc:sldChg>
      <pc:sldChg chg="del">
        <pc:chgData name="Thanh Pham" userId="5bbb53c7-d495-4698-88bf-108d6fa2d942" providerId="ADAL" clId="{61219C50-A226-431B-8B1C-CB67F3BB1678}" dt="2022-06-06T10:21:09.407" v="0" actId="47"/>
        <pc:sldMkLst>
          <pc:docMk/>
          <pc:sldMk cId="2844700149" sldId="292"/>
        </pc:sldMkLst>
      </pc:sldChg>
      <pc:sldChg chg="del">
        <pc:chgData name="Thanh Pham" userId="5bbb53c7-d495-4698-88bf-108d6fa2d942" providerId="ADAL" clId="{61219C50-A226-431B-8B1C-CB67F3BB1678}" dt="2022-06-06T10:21:09.407" v="0" actId="47"/>
        <pc:sldMkLst>
          <pc:docMk/>
          <pc:sldMk cId="3282505459" sldId="297"/>
        </pc:sldMkLst>
      </pc:sldChg>
      <pc:sldChg chg="del">
        <pc:chgData name="Thanh Pham" userId="5bbb53c7-d495-4698-88bf-108d6fa2d942" providerId="ADAL" clId="{61219C50-A226-431B-8B1C-CB67F3BB1678}" dt="2022-06-06T10:21:09.407" v="0" actId="47"/>
        <pc:sldMkLst>
          <pc:docMk/>
          <pc:sldMk cId="703737605" sldId="298"/>
        </pc:sldMkLst>
      </pc:sldChg>
      <pc:sldChg chg="addSp delSp modSp mod">
        <pc:chgData name="Thanh Pham" userId="5bbb53c7-d495-4698-88bf-108d6fa2d942" providerId="ADAL" clId="{61219C50-A226-431B-8B1C-CB67F3BB1678}" dt="2022-06-08T06:26:48.866" v="981" actId="404"/>
        <pc:sldMkLst>
          <pc:docMk/>
          <pc:sldMk cId="958880533" sldId="298"/>
        </pc:sldMkLst>
        <pc:spChg chg="mod">
          <ac:chgData name="Thanh Pham" userId="5bbb53c7-d495-4698-88bf-108d6fa2d942" providerId="ADAL" clId="{61219C50-A226-431B-8B1C-CB67F3BB1678}" dt="2022-06-08T06:26:39.377" v="978"/>
          <ac:spMkLst>
            <pc:docMk/>
            <pc:sldMk cId="958880533" sldId="298"/>
            <ac:spMk id="2" creationId="{0EF0856A-28A5-5445-B717-A09C92C2B95E}"/>
          </ac:spMkLst>
        </pc:spChg>
        <pc:spChg chg="mod">
          <ac:chgData name="Thanh Pham" userId="5bbb53c7-d495-4698-88bf-108d6fa2d942" providerId="ADAL" clId="{61219C50-A226-431B-8B1C-CB67F3BB1678}" dt="2022-06-08T06:26:48.866" v="981" actId="404"/>
          <ac:spMkLst>
            <pc:docMk/>
            <pc:sldMk cId="958880533" sldId="298"/>
            <ac:spMk id="3" creationId="{EB5F473B-8D54-C042-BB3A-6952E30B1170}"/>
          </ac:spMkLst>
        </pc:spChg>
        <pc:spChg chg="mod">
          <ac:chgData name="Thanh Pham" userId="5bbb53c7-d495-4698-88bf-108d6fa2d942" providerId="ADAL" clId="{61219C50-A226-431B-8B1C-CB67F3BB1678}" dt="2022-06-08T06:26:39.377" v="978"/>
          <ac:spMkLst>
            <pc:docMk/>
            <pc:sldMk cId="958880533" sldId="298"/>
            <ac:spMk id="4" creationId="{0FCE6E83-4A15-EE4D-86FC-3EFF2A7FE41E}"/>
          </ac:spMkLst>
        </pc:spChg>
        <pc:spChg chg="add del mod">
          <ac:chgData name="Thanh Pham" userId="5bbb53c7-d495-4698-88bf-108d6fa2d942" providerId="ADAL" clId="{61219C50-A226-431B-8B1C-CB67F3BB1678}" dt="2022-06-08T06:26:39.377" v="978"/>
          <ac:spMkLst>
            <pc:docMk/>
            <pc:sldMk cId="958880533" sldId="298"/>
            <ac:spMk id="7" creationId="{0C758E93-72A8-AC10-8156-DB1EDEF69D02}"/>
          </ac:spMkLst>
        </pc:spChg>
        <pc:spChg chg="add del mod">
          <ac:chgData name="Thanh Pham" userId="5bbb53c7-d495-4698-88bf-108d6fa2d942" providerId="ADAL" clId="{61219C50-A226-431B-8B1C-CB67F3BB1678}" dt="2022-06-08T06:26:39.377" v="978"/>
          <ac:spMkLst>
            <pc:docMk/>
            <pc:sldMk cId="958880533" sldId="298"/>
            <ac:spMk id="8" creationId="{0CFECD82-F1D5-4FFF-D2D3-D84AB5A088BB}"/>
          </ac:spMkLst>
        </pc:spChg>
        <pc:spChg chg="add del mod">
          <ac:chgData name="Thanh Pham" userId="5bbb53c7-d495-4698-88bf-108d6fa2d942" providerId="ADAL" clId="{61219C50-A226-431B-8B1C-CB67F3BB1678}" dt="2022-06-08T06:26:39.377" v="978"/>
          <ac:spMkLst>
            <pc:docMk/>
            <pc:sldMk cId="958880533" sldId="298"/>
            <ac:spMk id="9" creationId="{C7994D07-2773-2FF6-3A98-03D6396B2533}"/>
          </ac:spMkLst>
        </pc:spChg>
      </pc:sldChg>
      <pc:sldChg chg="del">
        <pc:chgData name="Thanh Pham" userId="5bbb53c7-d495-4698-88bf-108d6fa2d942" providerId="ADAL" clId="{61219C50-A226-431B-8B1C-CB67F3BB1678}" dt="2022-06-06T10:21:09.407" v="0" actId="47"/>
        <pc:sldMkLst>
          <pc:docMk/>
          <pc:sldMk cId="3378704120" sldId="299"/>
        </pc:sldMkLst>
      </pc:sldChg>
      <pc:sldChg chg="del">
        <pc:chgData name="Thanh Pham" userId="5bbb53c7-d495-4698-88bf-108d6fa2d942" providerId="ADAL" clId="{61219C50-A226-431B-8B1C-CB67F3BB1678}" dt="2022-06-06T10:21:09.407" v="0" actId="47"/>
        <pc:sldMkLst>
          <pc:docMk/>
          <pc:sldMk cId="834614411" sldId="300"/>
        </pc:sldMkLst>
      </pc:sldChg>
      <pc:sldChg chg="del">
        <pc:chgData name="Thanh Pham" userId="5bbb53c7-d495-4698-88bf-108d6fa2d942" providerId="ADAL" clId="{61219C50-A226-431B-8B1C-CB67F3BB1678}" dt="2022-06-06T10:21:09.407" v="0" actId="47"/>
        <pc:sldMkLst>
          <pc:docMk/>
          <pc:sldMk cId="932407225" sldId="302"/>
        </pc:sldMkLst>
      </pc:sldChg>
      <pc:sldChg chg="del">
        <pc:chgData name="Thanh Pham" userId="5bbb53c7-d495-4698-88bf-108d6fa2d942" providerId="ADAL" clId="{61219C50-A226-431B-8B1C-CB67F3BB1678}" dt="2022-06-06T10:21:09.407" v="0" actId="47"/>
        <pc:sldMkLst>
          <pc:docMk/>
          <pc:sldMk cId="195096276" sldId="303"/>
        </pc:sldMkLst>
      </pc:sldChg>
      <pc:sldChg chg="del">
        <pc:chgData name="Thanh Pham" userId="5bbb53c7-d495-4698-88bf-108d6fa2d942" providerId="ADAL" clId="{61219C50-A226-431B-8B1C-CB67F3BB1678}" dt="2022-06-06T10:21:09.407" v="0" actId="47"/>
        <pc:sldMkLst>
          <pc:docMk/>
          <pc:sldMk cId="1658907612" sldId="305"/>
        </pc:sldMkLst>
      </pc:sldChg>
      <pc:sldChg chg="del">
        <pc:chgData name="Thanh Pham" userId="5bbb53c7-d495-4698-88bf-108d6fa2d942" providerId="ADAL" clId="{61219C50-A226-431B-8B1C-CB67F3BB1678}" dt="2022-06-06T10:21:09.407" v="0" actId="47"/>
        <pc:sldMkLst>
          <pc:docMk/>
          <pc:sldMk cId="1416343633" sldId="307"/>
        </pc:sldMkLst>
      </pc:sldChg>
      <pc:sldChg chg="del">
        <pc:chgData name="Thanh Pham" userId="5bbb53c7-d495-4698-88bf-108d6fa2d942" providerId="ADAL" clId="{61219C50-A226-431B-8B1C-CB67F3BB1678}" dt="2022-06-06T10:21:09.407" v="0" actId="47"/>
        <pc:sldMkLst>
          <pc:docMk/>
          <pc:sldMk cId="2313415061" sldId="308"/>
        </pc:sldMkLst>
      </pc:sldChg>
      <pc:sldChg chg="del">
        <pc:chgData name="Thanh Pham" userId="5bbb53c7-d495-4698-88bf-108d6fa2d942" providerId="ADAL" clId="{61219C50-A226-431B-8B1C-CB67F3BB1678}" dt="2022-06-06T10:21:09.407" v="0" actId="47"/>
        <pc:sldMkLst>
          <pc:docMk/>
          <pc:sldMk cId="1392222837" sldId="314"/>
        </pc:sldMkLst>
      </pc:sldChg>
      <pc:sldChg chg="del">
        <pc:chgData name="Thanh Pham" userId="5bbb53c7-d495-4698-88bf-108d6fa2d942" providerId="ADAL" clId="{61219C50-A226-431B-8B1C-CB67F3BB1678}" dt="2022-06-06T10:21:09.407" v="0" actId="47"/>
        <pc:sldMkLst>
          <pc:docMk/>
          <pc:sldMk cId="3502908653" sldId="315"/>
        </pc:sldMkLst>
      </pc:sldChg>
      <pc:sldChg chg="del">
        <pc:chgData name="Thanh Pham" userId="5bbb53c7-d495-4698-88bf-108d6fa2d942" providerId="ADAL" clId="{61219C50-A226-431B-8B1C-CB67F3BB1678}" dt="2022-06-06T10:21:09.407" v="0" actId="47"/>
        <pc:sldMkLst>
          <pc:docMk/>
          <pc:sldMk cId="1219974830" sldId="316"/>
        </pc:sldMkLst>
      </pc:sldChg>
      <pc:sldChg chg="del">
        <pc:chgData name="Thanh Pham" userId="5bbb53c7-d495-4698-88bf-108d6fa2d942" providerId="ADAL" clId="{61219C50-A226-431B-8B1C-CB67F3BB1678}" dt="2022-06-06T10:21:09.407" v="0" actId="47"/>
        <pc:sldMkLst>
          <pc:docMk/>
          <pc:sldMk cId="3712321818" sldId="317"/>
        </pc:sldMkLst>
      </pc:sldChg>
      <pc:sldChg chg="del">
        <pc:chgData name="Thanh Pham" userId="5bbb53c7-d495-4698-88bf-108d6fa2d942" providerId="ADAL" clId="{61219C50-A226-431B-8B1C-CB67F3BB1678}" dt="2022-06-06T10:21:09.407" v="0" actId="47"/>
        <pc:sldMkLst>
          <pc:docMk/>
          <pc:sldMk cId="3313568809" sldId="318"/>
        </pc:sldMkLst>
      </pc:sldChg>
      <pc:sldChg chg="del">
        <pc:chgData name="Thanh Pham" userId="5bbb53c7-d495-4698-88bf-108d6fa2d942" providerId="ADAL" clId="{61219C50-A226-431B-8B1C-CB67F3BB1678}" dt="2022-06-06T10:21:09.407" v="0" actId="47"/>
        <pc:sldMkLst>
          <pc:docMk/>
          <pc:sldMk cId="1261418836" sldId="319"/>
        </pc:sldMkLst>
      </pc:sldChg>
      <pc:sldChg chg="del">
        <pc:chgData name="Thanh Pham" userId="5bbb53c7-d495-4698-88bf-108d6fa2d942" providerId="ADAL" clId="{61219C50-A226-431B-8B1C-CB67F3BB1678}" dt="2022-06-06T10:21:09.407" v="0" actId="47"/>
        <pc:sldMkLst>
          <pc:docMk/>
          <pc:sldMk cId="127782420" sldId="320"/>
        </pc:sldMkLst>
      </pc:sldChg>
      <pc:sldChg chg="del">
        <pc:chgData name="Thanh Pham" userId="5bbb53c7-d495-4698-88bf-108d6fa2d942" providerId="ADAL" clId="{61219C50-A226-431B-8B1C-CB67F3BB1678}" dt="2022-06-06T10:21:09.407" v="0" actId="47"/>
        <pc:sldMkLst>
          <pc:docMk/>
          <pc:sldMk cId="239690776" sldId="321"/>
        </pc:sldMkLst>
      </pc:sldChg>
      <pc:sldChg chg="del">
        <pc:chgData name="Thanh Pham" userId="5bbb53c7-d495-4698-88bf-108d6fa2d942" providerId="ADAL" clId="{61219C50-A226-431B-8B1C-CB67F3BB1678}" dt="2022-06-06T10:21:09.407" v="0" actId="47"/>
        <pc:sldMkLst>
          <pc:docMk/>
          <pc:sldMk cId="2587491831" sldId="322"/>
        </pc:sldMkLst>
      </pc:sldChg>
      <pc:sldChg chg="del">
        <pc:chgData name="Thanh Pham" userId="5bbb53c7-d495-4698-88bf-108d6fa2d942" providerId="ADAL" clId="{61219C50-A226-431B-8B1C-CB67F3BB1678}" dt="2022-06-06T10:21:09.407" v="0" actId="47"/>
        <pc:sldMkLst>
          <pc:docMk/>
          <pc:sldMk cId="3007250401" sldId="323"/>
        </pc:sldMkLst>
      </pc:sldChg>
      <pc:sldChg chg="del">
        <pc:chgData name="Thanh Pham" userId="5bbb53c7-d495-4698-88bf-108d6fa2d942" providerId="ADAL" clId="{61219C50-A226-431B-8B1C-CB67F3BB1678}" dt="2022-06-06T10:21:09.407" v="0" actId="47"/>
        <pc:sldMkLst>
          <pc:docMk/>
          <pc:sldMk cId="3986978487" sldId="325"/>
        </pc:sldMkLst>
      </pc:sldChg>
      <pc:sldChg chg="del">
        <pc:chgData name="Thanh Pham" userId="5bbb53c7-d495-4698-88bf-108d6fa2d942" providerId="ADAL" clId="{61219C50-A226-431B-8B1C-CB67F3BB1678}" dt="2022-06-06T10:27:46.541" v="329" actId="47"/>
        <pc:sldMkLst>
          <pc:docMk/>
          <pc:sldMk cId="839141894" sldId="326"/>
        </pc:sldMkLst>
      </pc:sldChg>
      <pc:sldChg chg="del">
        <pc:chgData name="Thanh Pham" userId="5bbb53c7-d495-4698-88bf-108d6fa2d942" providerId="ADAL" clId="{61219C50-A226-431B-8B1C-CB67F3BB1678}" dt="2022-06-06T10:21:09.407" v="0" actId="47"/>
        <pc:sldMkLst>
          <pc:docMk/>
          <pc:sldMk cId="422695717" sldId="327"/>
        </pc:sldMkLst>
      </pc:sldChg>
      <pc:sldChg chg="del">
        <pc:chgData name="Thanh Pham" userId="5bbb53c7-d495-4698-88bf-108d6fa2d942" providerId="ADAL" clId="{61219C50-A226-431B-8B1C-CB67F3BB1678}" dt="2022-06-06T10:21:09.407" v="0" actId="47"/>
        <pc:sldMkLst>
          <pc:docMk/>
          <pc:sldMk cId="795491792" sldId="328"/>
        </pc:sldMkLst>
      </pc:sldChg>
      <pc:sldChg chg="del">
        <pc:chgData name="Thanh Pham" userId="5bbb53c7-d495-4698-88bf-108d6fa2d942" providerId="ADAL" clId="{61219C50-A226-431B-8B1C-CB67F3BB1678}" dt="2022-06-06T10:21:09.407" v="0" actId="47"/>
        <pc:sldMkLst>
          <pc:docMk/>
          <pc:sldMk cId="1229807832" sldId="329"/>
        </pc:sldMkLst>
      </pc:sldChg>
      <pc:sldChg chg="del">
        <pc:chgData name="Thanh Pham" userId="5bbb53c7-d495-4698-88bf-108d6fa2d942" providerId="ADAL" clId="{61219C50-A226-431B-8B1C-CB67F3BB1678}" dt="2022-06-06T10:21:09.407" v="0" actId="47"/>
        <pc:sldMkLst>
          <pc:docMk/>
          <pc:sldMk cId="2186484833" sldId="330"/>
        </pc:sldMkLst>
      </pc:sldChg>
      <pc:sldChg chg="del">
        <pc:chgData name="Thanh Pham" userId="5bbb53c7-d495-4698-88bf-108d6fa2d942" providerId="ADAL" clId="{61219C50-A226-431B-8B1C-CB67F3BB1678}" dt="2022-06-06T10:21:09.407" v="0" actId="47"/>
        <pc:sldMkLst>
          <pc:docMk/>
          <pc:sldMk cId="3711216992" sldId="331"/>
        </pc:sldMkLst>
      </pc:sldChg>
      <pc:sldChg chg="del">
        <pc:chgData name="Thanh Pham" userId="5bbb53c7-d495-4698-88bf-108d6fa2d942" providerId="ADAL" clId="{61219C50-A226-431B-8B1C-CB67F3BB1678}" dt="2022-06-06T10:21:09.407" v="0" actId="47"/>
        <pc:sldMkLst>
          <pc:docMk/>
          <pc:sldMk cId="3988548949" sldId="332"/>
        </pc:sldMkLst>
      </pc:sldChg>
      <pc:sldChg chg="del">
        <pc:chgData name="Thanh Pham" userId="5bbb53c7-d495-4698-88bf-108d6fa2d942" providerId="ADAL" clId="{61219C50-A226-431B-8B1C-CB67F3BB1678}" dt="2022-06-06T10:21:09.407" v="0" actId="47"/>
        <pc:sldMkLst>
          <pc:docMk/>
          <pc:sldMk cId="1524559190" sldId="333"/>
        </pc:sldMkLst>
      </pc:sldChg>
      <pc:sldChg chg="del">
        <pc:chgData name="Thanh Pham" userId="5bbb53c7-d495-4698-88bf-108d6fa2d942" providerId="ADAL" clId="{61219C50-A226-431B-8B1C-CB67F3BB1678}" dt="2022-06-06T10:21:09.407" v="0" actId="47"/>
        <pc:sldMkLst>
          <pc:docMk/>
          <pc:sldMk cId="2819075321" sldId="334"/>
        </pc:sldMkLst>
      </pc:sldChg>
      <pc:sldChg chg="del">
        <pc:chgData name="Thanh Pham" userId="5bbb53c7-d495-4698-88bf-108d6fa2d942" providerId="ADAL" clId="{61219C50-A226-431B-8B1C-CB67F3BB1678}" dt="2022-06-06T10:21:09.407" v="0" actId="47"/>
        <pc:sldMkLst>
          <pc:docMk/>
          <pc:sldMk cId="215646699" sldId="335"/>
        </pc:sldMkLst>
      </pc:sldChg>
      <pc:sldChg chg="del">
        <pc:chgData name="Thanh Pham" userId="5bbb53c7-d495-4698-88bf-108d6fa2d942" providerId="ADAL" clId="{61219C50-A226-431B-8B1C-CB67F3BB1678}" dt="2022-06-06T10:21:09.407" v="0" actId="47"/>
        <pc:sldMkLst>
          <pc:docMk/>
          <pc:sldMk cId="4175825858" sldId="336"/>
        </pc:sldMkLst>
      </pc:sldChg>
      <pc:sldChg chg="del">
        <pc:chgData name="Thanh Pham" userId="5bbb53c7-d495-4698-88bf-108d6fa2d942" providerId="ADAL" clId="{61219C50-A226-431B-8B1C-CB67F3BB1678}" dt="2022-06-06T10:21:09.407" v="0" actId="47"/>
        <pc:sldMkLst>
          <pc:docMk/>
          <pc:sldMk cId="2662228984" sldId="337"/>
        </pc:sldMkLst>
      </pc:sldChg>
      <pc:sldChg chg="del">
        <pc:chgData name="Thanh Pham" userId="5bbb53c7-d495-4698-88bf-108d6fa2d942" providerId="ADAL" clId="{61219C50-A226-431B-8B1C-CB67F3BB1678}" dt="2022-06-06T10:21:09.407" v="0" actId="47"/>
        <pc:sldMkLst>
          <pc:docMk/>
          <pc:sldMk cId="363141857" sldId="338"/>
        </pc:sldMkLst>
      </pc:sldChg>
      <pc:sldChg chg="del">
        <pc:chgData name="Thanh Pham" userId="5bbb53c7-d495-4698-88bf-108d6fa2d942" providerId="ADAL" clId="{61219C50-A226-431B-8B1C-CB67F3BB1678}" dt="2022-06-06T10:21:09.407" v="0" actId="47"/>
        <pc:sldMkLst>
          <pc:docMk/>
          <pc:sldMk cId="3352730006" sldId="339"/>
        </pc:sldMkLst>
      </pc:sldChg>
      <pc:sldChg chg="del">
        <pc:chgData name="Thanh Pham" userId="5bbb53c7-d495-4698-88bf-108d6fa2d942" providerId="ADAL" clId="{61219C50-A226-431B-8B1C-CB67F3BB1678}" dt="2022-06-06T10:21:09.407" v="0" actId="47"/>
        <pc:sldMkLst>
          <pc:docMk/>
          <pc:sldMk cId="2137130905" sldId="340"/>
        </pc:sldMkLst>
      </pc:sldChg>
      <pc:sldChg chg="del">
        <pc:chgData name="Thanh Pham" userId="5bbb53c7-d495-4698-88bf-108d6fa2d942" providerId="ADAL" clId="{61219C50-A226-431B-8B1C-CB67F3BB1678}" dt="2022-06-06T10:21:09.407" v="0" actId="47"/>
        <pc:sldMkLst>
          <pc:docMk/>
          <pc:sldMk cId="763825666" sldId="341"/>
        </pc:sldMkLst>
      </pc:sldChg>
      <pc:sldChg chg="addSp delSp modSp add del mod">
        <pc:chgData name="Thanh Pham" userId="5bbb53c7-d495-4698-88bf-108d6fa2d942" providerId="ADAL" clId="{61219C50-A226-431B-8B1C-CB67F3BB1678}" dt="2022-06-06T10:26:30.656" v="302" actId="47"/>
        <pc:sldMkLst>
          <pc:docMk/>
          <pc:sldMk cId="826859440" sldId="408"/>
        </pc:sldMkLst>
        <pc:spChg chg="mod">
          <ac:chgData name="Thanh Pham" userId="5bbb53c7-d495-4698-88bf-108d6fa2d942" providerId="ADAL" clId="{61219C50-A226-431B-8B1C-CB67F3BB1678}" dt="2022-06-06T10:21:16.946" v="3" actId="21"/>
          <ac:spMkLst>
            <pc:docMk/>
            <pc:sldMk cId="826859440" sldId="408"/>
            <ac:spMk id="2" creationId="{5FDB2DB4-524D-4022-816D-F5F11F02209A}"/>
          </ac:spMkLst>
        </pc:spChg>
        <pc:spChg chg="mod">
          <ac:chgData name="Thanh Pham" userId="5bbb53c7-d495-4698-88bf-108d6fa2d942" providerId="ADAL" clId="{61219C50-A226-431B-8B1C-CB67F3BB1678}" dt="2022-06-06T10:21:21.696" v="6" actId="21"/>
          <ac:spMkLst>
            <pc:docMk/>
            <pc:sldMk cId="826859440" sldId="408"/>
            <ac:spMk id="3" creationId="{6AB43C66-5556-4843-AB77-70FE5B41068D}"/>
          </ac:spMkLst>
        </pc:spChg>
        <pc:spChg chg="add del mod">
          <ac:chgData name="Thanh Pham" userId="5bbb53c7-d495-4698-88bf-108d6fa2d942" providerId="ADAL" clId="{61219C50-A226-431B-8B1C-CB67F3BB1678}" dt="2022-06-06T10:21:14.060" v="2"/>
          <ac:spMkLst>
            <pc:docMk/>
            <pc:sldMk cId="826859440" sldId="408"/>
            <ac:spMk id="4" creationId="{DCFDBC71-B4E7-8CE0-90AA-2AC0768D4392}"/>
          </ac:spMkLst>
        </pc:spChg>
        <pc:spChg chg="add del mod">
          <ac:chgData name="Thanh Pham" userId="5bbb53c7-d495-4698-88bf-108d6fa2d942" providerId="ADAL" clId="{61219C50-A226-431B-8B1C-CB67F3BB1678}" dt="2022-06-06T10:21:14.060" v="2"/>
          <ac:spMkLst>
            <pc:docMk/>
            <pc:sldMk cId="826859440" sldId="408"/>
            <ac:spMk id="5" creationId="{E6F2F719-65BE-13CF-0053-5DADA43716DC}"/>
          </ac:spMkLst>
        </pc:spChg>
      </pc:sldChg>
      <pc:sldChg chg="addSp delSp modSp add del">
        <pc:chgData name="Thanh Pham" userId="5bbb53c7-d495-4698-88bf-108d6fa2d942" providerId="ADAL" clId="{61219C50-A226-431B-8B1C-CB67F3BB1678}" dt="2022-06-06T10:26:32.257" v="303" actId="47"/>
        <pc:sldMkLst>
          <pc:docMk/>
          <pc:sldMk cId="373978373" sldId="410"/>
        </pc:sldMkLst>
        <pc:spChg chg="mod">
          <ac:chgData name="Thanh Pham" userId="5bbb53c7-d495-4698-88bf-108d6fa2d942" providerId="ADAL" clId="{61219C50-A226-431B-8B1C-CB67F3BB1678}" dt="2022-06-06T10:21:14.060" v="2"/>
          <ac:spMkLst>
            <pc:docMk/>
            <pc:sldMk cId="373978373" sldId="410"/>
            <ac:spMk id="2" creationId="{5FDB2DB4-524D-4022-816D-F5F11F02209A}"/>
          </ac:spMkLst>
        </pc:spChg>
        <pc:spChg chg="mod">
          <ac:chgData name="Thanh Pham" userId="5bbb53c7-d495-4698-88bf-108d6fa2d942" providerId="ADAL" clId="{61219C50-A226-431B-8B1C-CB67F3BB1678}" dt="2022-06-06T10:21:14.060" v="2"/>
          <ac:spMkLst>
            <pc:docMk/>
            <pc:sldMk cId="373978373" sldId="410"/>
            <ac:spMk id="3" creationId="{6AB43C66-5556-4843-AB77-70FE5B41068D}"/>
          </ac:spMkLst>
        </pc:spChg>
        <pc:spChg chg="add del mod">
          <ac:chgData name="Thanh Pham" userId="5bbb53c7-d495-4698-88bf-108d6fa2d942" providerId="ADAL" clId="{61219C50-A226-431B-8B1C-CB67F3BB1678}" dt="2022-06-06T10:21:14.060" v="2"/>
          <ac:spMkLst>
            <pc:docMk/>
            <pc:sldMk cId="373978373" sldId="410"/>
            <ac:spMk id="4" creationId="{BC3C8F4F-50DC-EAC2-E477-8A1496D445E7}"/>
          </ac:spMkLst>
        </pc:spChg>
        <pc:spChg chg="add del mod">
          <ac:chgData name="Thanh Pham" userId="5bbb53c7-d495-4698-88bf-108d6fa2d942" providerId="ADAL" clId="{61219C50-A226-431B-8B1C-CB67F3BB1678}" dt="2022-06-06T10:21:14.060" v="2"/>
          <ac:spMkLst>
            <pc:docMk/>
            <pc:sldMk cId="373978373" sldId="410"/>
            <ac:spMk id="9" creationId="{A3E754BA-A52A-89F4-9556-1343B9579215}"/>
          </ac:spMkLst>
        </pc:spChg>
      </pc:sldChg>
      <pc:sldChg chg="addSp delSp modSp add del">
        <pc:chgData name="Thanh Pham" userId="5bbb53c7-d495-4698-88bf-108d6fa2d942" providerId="ADAL" clId="{61219C50-A226-431B-8B1C-CB67F3BB1678}" dt="2022-06-06T10:26:47.117" v="305" actId="47"/>
        <pc:sldMkLst>
          <pc:docMk/>
          <pc:sldMk cId="2110167424" sldId="411"/>
        </pc:sldMkLst>
        <pc:spChg chg="mod">
          <ac:chgData name="Thanh Pham" userId="5bbb53c7-d495-4698-88bf-108d6fa2d942" providerId="ADAL" clId="{61219C50-A226-431B-8B1C-CB67F3BB1678}" dt="2022-06-06T10:21:14.060" v="2"/>
          <ac:spMkLst>
            <pc:docMk/>
            <pc:sldMk cId="2110167424" sldId="411"/>
            <ac:spMk id="2" creationId="{5FDB2DB4-524D-4022-816D-F5F11F02209A}"/>
          </ac:spMkLst>
        </pc:spChg>
        <pc:spChg chg="mod">
          <ac:chgData name="Thanh Pham" userId="5bbb53c7-d495-4698-88bf-108d6fa2d942" providerId="ADAL" clId="{61219C50-A226-431B-8B1C-CB67F3BB1678}" dt="2022-06-06T10:21:14.060" v="2"/>
          <ac:spMkLst>
            <pc:docMk/>
            <pc:sldMk cId="2110167424" sldId="411"/>
            <ac:spMk id="3" creationId="{6AB43C66-5556-4843-AB77-70FE5B41068D}"/>
          </ac:spMkLst>
        </pc:spChg>
        <pc:spChg chg="add del mod">
          <ac:chgData name="Thanh Pham" userId="5bbb53c7-d495-4698-88bf-108d6fa2d942" providerId="ADAL" clId="{61219C50-A226-431B-8B1C-CB67F3BB1678}" dt="2022-06-06T10:21:14.060" v="2"/>
          <ac:spMkLst>
            <pc:docMk/>
            <pc:sldMk cId="2110167424" sldId="411"/>
            <ac:spMk id="5" creationId="{7A97C374-E47C-C111-3BF8-D7D9995AF6A4}"/>
          </ac:spMkLst>
        </pc:spChg>
        <pc:spChg chg="add del mod">
          <ac:chgData name="Thanh Pham" userId="5bbb53c7-d495-4698-88bf-108d6fa2d942" providerId="ADAL" clId="{61219C50-A226-431B-8B1C-CB67F3BB1678}" dt="2022-06-06T10:21:14.060" v="2"/>
          <ac:spMkLst>
            <pc:docMk/>
            <pc:sldMk cId="2110167424" sldId="411"/>
            <ac:spMk id="9" creationId="{FA036659-33AF-9A66-E75A-0D88BB819C82}"/>
          </ac:spMkLst>
        </pc:spChg>
      </pc:sldChg>
      <pc:sldChg chg="addSp delSp modSp add del">
        <pc:chgData name="Thanh Pham" userId="5bbb53c7-d495-4698-88bf-108d6fa2d942" providerId="ADAL" clId="{61219C50-A226-431B-8B1C-CB67F3BB1678}" dt="2022-06-06T10:27:13.001" v="307" actId="47"/>
        <pc:sldMkLst>
          <pc:docMk/>
          <pc:sldMk cId="1744603137" sldId="412"/>
        </pc:sldMkLst>
        <pc:spChg chg="mod">
          <ac:chgData name="Thanh Pham" userId="5bbb53c7-d495-4698-88bf-108d6fa2d942" providerId="ADAL" clId="{61219C50-A226-431B-8B1C-CB67F3BB1678}" dt="2022-06-06T10:21:14.060" v="2"/>
          <ac:spMkLst>
            <pc:docMk/>
            <pc:sldMk cId="1744603137" sldId="412"/>
            <ac:spMk id="2" creationId="{5FDB2DB4-524D-4022-816D-F5F11F02209A}"/>
          </ac:spMkLst>
        </pc:spChg>
        <pc:spChg chg="mod">
          <ac:chgData name="Thanh Pham" userId="5bbb53c7-d495-4698-88bf-108d6fa2d942" providerId="ADAL" clId="{61219C50-A226-431B-8B1C-CB67F3BB1678}" dt="2022-06-06T10:21:14.060" v="2"/>
          <ac:spMkLst>
            <pc:docMk/>
            <pc:sldMk cId="1744603137" sldId="412"/>
            <ac:spMk id="3" creationId="{6AB43C66-5556-4843-AB77-70FE5B41068D}"/>
          </ac:spMkLst>
        </pc:spChg>
        <pc:spChg chg="add del mod">
          <ac:chgData name="Thanh Pham" userId="5bbb53c7-d495-4698-88bf-108d6fa2d942" providerId="ADAL" clId="{61219C50-A226-431B-8B1C-CB67F3BB1678}" dt="2022-06-06T10:21:14.060" v="2"/>
          <ac:spMkLst>
            <pc:docMk/>
            <pc:sldMk cId="1744603137" sldId="412"/>
            <ac:spMk id="5" creationId="{66D38F82-E112-7AFF-E4DA-643198CF09B9}"/>
          </ac:spMkLst>
        </pc:spChg>
        <pc:spChg chg="add del mod">
          <ac:chgData name="Thanh Pham" userId="5bbb53c7-d495-4698-88bf-108d6fa2d942" providerId="ADAL" clId="{61219C50-A226-431B-8B1C-CB67F3BB1678}" dt="2022-06-06T10:21:14.060" v="2"/>
          <ac:spMkLst>
            <pc:docMk/>
            <pc:sldMk cId="1744603137" sldId="412"/>
            <ac:spMk id="6" creationId="{A9C6FB62-4062-C8ED-5158-C8729E767205}"/>
          </ac:spMkLst>
        </pc:spChg>
      </pc:sldChg>
      <pc:sldChg chg="addSp delSp modSp add del">
        <pc:chgData name="Thanh Pham" userId="5bbb53c7-d495-4698-88bf-108d6fa2d942" providerId="ADAL" clId="{61219C50-A226-431B-8B1C-CB67F3BB1678}" dt="2022-06-06T10:27:36.427" v="328" actId="47"/>
        <pc:sldMkLst>
          <pc:docMk/>
          <pc:sldMk cId="959293523" sldId="413"/>
        </pc:sldMkLst>
        <pc:spChg chg="mod">
          <ac:chgData name="Thanh Pham" userId="5bbb53c7-d495-4698-88bf-108d6fa2d942" providerId="ADAL" clId="{61219C50-A226-431B-8B1C-CB67F3BB1678}" dt="2022-06-06T10:21:14.060" v="2"/>
          <ac:spMkLst>
            <pc:docMk/>
            <pc:sldMk cId="959293523" sldId="413"/>
            <ac:spMk id="2" creationId="{5FDB2DB4-524D-4022-816D-F5F11F02209A}"/>
          </ac:spMkLst>
        </pc:spChg>
        <pc:spChg chg="mod">
          <ac:chgData name="Thanh Pham" userId="5bbb53c7-d495-4698-88bf-108d6fa2d942" providerId="ADAL" clId="{61219C50-A226-431B-8B1C-CB67F3BB1678}" dt="2022-06-06T10:21:14.060" v="2"/>
          <ac:spMkLst>
            <pc:docMk/>
            <pc:sldMk cId="959293523" sldId="413"/>
            <ac:spMk id="3" creationId="{6AB43C66-5556-4843-AB77-70FE5B41068D}"/>
          </ac:spMkLst>
        </pc:spChg>
        <pc:spChg chg="add del mod">
          <ac:chgData name="Thanh Pham" userId="5bbb53c7-d495-4698-88bf-108d6fa2d942" providerId="ADAL" clId="{61219C50-A226-431B-8B1C-CB67F3BB1678}" dt="2022-06-06T10:21:14.060" v="2"/>
          <ac:spMkLst>
            <pc:docMk/>
            <pc:sldMk cId="959293523" sldId="413"/>
            <ac:spMk id="4" creationId="{6EDFFC01-93CB-89EB-9000-4A54D0E6922E}"/>
          </ac:spMkLst>
        </pc:spChg>
        <pc:spChg chg="add del mod">
          <ac:chgData name="Thanh Pham" userId="5bbb53c7-d495-4698-88bf-108d6fa2d942" providerId="ADAL" clId="{61219C50-A226-431B-8B1C-CB67F3BB1678}" dt="2022-06-06T10:21:14.060" v="2"/>
          <ac:spMkLst>
            <pc:docMk/>
            <pc:sldMk cId="959293523" sldId="413"/>
            <ac:spMk id="5" creationId="{7BE60F1A-9AC6-EBAA-C8BD-CDB2CBC16ABE}"/>
          </ac:spMkLst>
        </pc:spChg>
      </pc:sldChg>
      <pc:sldChg chg="modSp new mod">
        <pc:chgData name="Thanh Pham" userId="5bbb53c7-d495-4698-88bf-108d6fa2d942" providerId="ADAL" clId="{61219C50-A226-431B-8B1C-CB67F3BB1678}" dt="2022-06-06T10:22:36.105" v="202" actId="14"/>
        <pc:sldMkLst>
          <pc:docMk/>
          <pc:sldMk cId="2470785168" sldId="414"/>
        </pc:sldMkLst>
        <pc:spChg chg="mod">
          <ac:chgData name="Thanh Pham" userId="5bbb53c7-d495-4698-88bf-108d6fa2d942" providerId="ADAL" clId="{61219C50-A226-431B-8B1C-CB67F3BB1678}" dt="2022-06-06T10:21:22.757" v="7"/>
          <ac:spMkLst>
            <pc:docMk/>
            <pc:sldMk cId="2470785168" sldId="414"/>
            <ac:spMk id="2" creationId="{27579645-C561-BF62-46A6-F828CCCAE687}"/>
          </ac:spMkLst>
        </pc:spChg>
        <pc:spChg chg="mod">
          <ac:chgData name="Thanh Pham" userId="5bbb53c7-d495-4698-88bf-108d6fa2d942" providerId="ADAL" clId="{61219C50-A226-431B-8B1C-CB67F3BB1678}" dt="2022-06-06T10:22:36.105" v="202" actId="14"/>
          <ac:spMkLst>
            <pc:docMk/>
            <pc:sldMk cId="2470785168" sldId="414"/>
            <ac:spMk id="3" creationId="{F4A51104-D416-4CDA-4D2D-3E83DB080547}"/>
          </ac:spMkLst>
        </pc:spChg>
      </pc:sldChg>
      <pc:sldChg chg="addSp delSp modSp new mod modClrScheme chgLayout">
        <pc:chgData name="Thanh Pham" userId="5bbb53c7-d495-4698-88bf-108d6fa2d942" providerId="ADAL" clId="{61219C50-A226-431B-8B1C-CB67F3BB1678}" dt="2022-06-06T10:23:54.846" v="259" actId="20577"/>
        <pc:sldMkLst>
          <pc:docMk/>
          <pc:sldMk cId="2931942658" sldId="415"/>
        </pc:sldMkLst>
        <pc:spChg chg="add del mod">
          <ac:chgData name="Thanh Pham" userId="5bbb53c7-d495-4698-88bf-108d6fa2d942" providerId="ADAL" clId="{61219C50-A226-431B-8B1C-CB67F3BB1678}" dt="2022-06-06T10:23:54.846" v="259" actId="20577"/>
          <ac:spMkLst>
            <pc:docMk/>
            <pc:sldMk cId="2931942658" sldId="415"/>
            <ac:spMk id="2" creationId="{AC866B0B-9387-74EA-89E0-DCBBA97490E2}"/>
          </ac:spMkLst>
        </pc:spChg>
        <pc:spChg chg="add del mod ord">
          <ac:chgData name="Thanh Pham" userId="5bbb53c7-d495-4698-88bf-108d6fa2d942" providerId="ADAL" clId="{61219C50-A226-431B-8B1C-CB67F3BB1678}" dt="2022-06-06T10:23:28.572" v="205" actId="700"/>
          <ac:spMkLst>
            <pc:docMk/>
            <pc:sldMk cId="2931942658" sldId="415"/>
            <ac:spMk id="3" creationId="{B9048F2B-C8D1-3C64-D813-3A45A093212E}"/>
          </ac:spMkLst>
        </pc:spChg>
        <pc:spChg chg="mod ord">
          <ac:chgData name="Thanh Pham" userId="5bbb53c7-d495-4698-88bf-108d6fa2d942" providerId="ADAL" clId="{61219C50-A226-431B-8B1C-CB67F3BB1678}" dt="2022-06-06T10:23:28.572" v="205" actId="700"/>
          <ac:spMkLst>
            <pc:docMk/>
            <pc:sldMk cId="2931942658" sldId="415"/>
            <ac:spMk id="4" creationId="{507925F6-976F-1987-182F-253930ADE939}"/>
          </ac:spMkLst>
        </pc:spChg>
        <pc:spChg chg="add del mod ord">
          <ac:chgData name="Thanh Pham" userId="5bbb53c7-d495-4698-88bf-108d6fa2d942" providerId="ADAL" clId="{61219C50-A226-431B-8B1C-CB67F3BB1678}" dt="2022-06-06T10:23:28.572" v="205" actId="700"/>
          <ac:spMkLst>
            <pc:docMk/>
            <pc:sldMk cId="2931942658" sldId="415"/>
            <ac:spMk id="5" creationId="{C1F7C044-DF5E-9FE4-408D-8ABBBB3336A2}"/>
          </ac:spMkLst>
        </pc:spChg>
        <pc:spChg chg="add del mod ord">
          <ac:chgData name="Thanh Pham" userId="5bbb53c7-d495-4698-88bf-108d6fa2d942" providerId="ADAL" clId="{61219C50-A226-431B-8B1C-CB67F3BB1678}" dt="2022-06-06T10:23:28.572" v="205" actId="700"/>
          <ac:spMkLst>
            <pc:docMk/>
            <pc:sldMk cId="2931942658" sldId="415"/>
            <ac:spMk id="6" creationId="{77B7A0B6-7705-C359-D511-69B77C585B18}"/>
          </ac:spMkLst>
        </pc:spChg>
        <pc:spChg chg="add del mod ord">
          <ac:chgData name="Thanh Pham" userId="5bbb53c7-d495-4698-88bf-108d6fa2d942" providerId="ADAL" clId="{61219C50-A226-431B-8B1C-CB67F3BB1678}" dt="2022-06-06T10:23:28.572" v="205" actId="700"/>
          <ac:spMkLst>
            <pc:docMk/>
            <pc:sldMk cId="2931942658" sldId="415"/>
            <ac:spMk id="7" creationId="{7C372099-7814-40C0-98B4-8AAF73997CC6}"/>
          </ac:spMkLst>
        </pc:spChg>
        <pc:picChg chg="add mod">
          <ac:chgData name="Thanh Pham" userId="5bbb53c7-d495-4698-88bf-108d6fa2d942" providerId="ADAL" clId="{61219C50-A226-431B-8B1C-CB67F3BB1678}" dt="2022-06-06T10:23:42.126" v="212" actId="1076"/>
          <ac:picMkLst>
            <pc:docMk/>
            <pc:sldMk cId="2931942658" sldId="415"/>
            <ac:picMk id="8" creationId="{C358E6E1-83B5-3943-FFE5-D669460E577E}"/>
          </ac:picMkLst>
        </pc:picChg>
      </pc:sldChg>
      <pc:sldChg chg="addSp delSp modSp new mod modAnim">
        <pc:chgData name="Thanh Pham" userId="5bbb53c7-d495-4698-88bf-108d6fa2d942" providerId="ADAL" clId="{61219C50-A226-431B-8B1C-CB67F3BB1678}" dt="2022-06-10T06:37:43.999" v="982" actId="478"/>
        <pc:sldMkLst>
          <pc:docMk/>
          <pc:sldMk cId="2227476004" sldId="416"/>
        </pc:sldMkLst>
        <pc:spChg chg="mod">
          <ac:chgData name="Thanh Pham" userId="5bbb53c7-d495-4698-88bf-108d6fa2d942" providerId="ADAL" clId="{61219C50-A226-431B-8B1C-CB67F3BB1678}" dt="2022-06-06T10:25:20.817" v="282" actId="26606"/>
          <ac:spMkLst>
            <pc:docMk/>
            <pc:sldMk cId="2227476004" sldId="416"/>
            <ac:spMk id="2" creationId="{26E4DBE4-3AE3-84D5-050A-FE5800483ED0}"/>
          </ac:spMkLst>
        </pc:spChg>
        <pc:spChg chg="del">
          <ac:chgData name="Thanh Pham" userId="5bbb53c7-d495-4698-88bf-108d6fa2d942" providerId="ADAL" clId="{61219C50-A226-431B-8B1C-CB67F3BB1678}" dt="2022-06-06T10:25:20.817" v="282" actId="26606"/>
          <ac:spMkLst>
            <pc:docMk/>
            <pc:sldMk cId="2227476004" sldId="416"/>
            <ac:spMk id="3" creationId="{8CE86D31-1581-570D-5615-D9975D1DD656}"/>
          </ac:spMkLst>
        </pc:spChg>
        <pc:spChg chg="mod ord">
          <ac:chgData name="Thanh Pham" userId="5bbb53c7-d495-4698-88bf-108d6fa2d942" providerId="ADAL" clId="{61219C50-A226-431B-8B1C-CB67F3BB1678}" dt="2022-06-06T10:25:20.817" v="282" actId="26606"/>
          <ac:spMkLst>
            <pc:docMk/>
            <pc:sldMk cId="2227476004" sldId="416"/>
            <ac:spMk id="4" creationId="{36E2D16D-D3F7-C7BD-3300-03DA745FF12E}"/>
          </ac:spMkLst>
        </pc:spChg>
        <pc:spChg chg="add del mod">
          <ac:chgData name="Thanh Pham" userId="5bbb53c7-d495-4698-88bf-108d6fa2d942" providerId="ADAL" clId="{61219C50-A226-431B-8B1C-CB67F3BB1678}" dt="2022-06-06T10:25:40.499" v="290" actId="22"/>
          <ac:spMkLst>
            <pc:docMk/>
            <pc:sldMk cId="2227476004" sldId="416"/>
            <ac:spMk id="7" creationId="{49382F53-8DD0-DFBA-AB0E-4759239632ED}"/>
          </ac:spMkLst>
        </pc:spChg>
        <pc:spChg chg="add mod">
          <ac:chgData name="Thanh Pham" userId="5bbb53c7-d495-4698-88bf-108d6fa2d942" providerId="ADAL" clId="{61219C50-A226-431B-8B1C-CB67F3BB1678}" dt="2022-06-06T10:39:30.409" v="748" actId="20577"/>
          <ac:spMkLst>
            <pc:docMk/>
            <pc:sldMk cId="2227476004" sldId="416"/>
            <ac:spMk id="9" creationId="{F4DA33E1-7974-31F7-DF5D-09F264895F2B}"/>
          </ac:spMkLst>
        </pc:spChg>
        <pc:picChg chg="add mod">
          <ac:chgData name="Thanh Pham" userId="5bbb53c7-d495-4698-88bf-108d6fa2d942" providerId="ADAL" clId="{61219C50-A226-431B-8B1C-CB67F3BB1678}" dt="2022-06-06T10:25:28.317" v="286" actId="1076"/>
          <ac:picMkLst>
            <pc:docMk/>
            <pc:sldMk cId="2227476004" sldId="416"/>
            <ac:picMk id="5" creationId="{E8A769EC-84F9-558C-A7CF-F1B9A63BDCDC}"/>
          </ac:picMkLst>
        </pc:picChg>
        <pc:inkChg chg="del">
          <ac:chgData name="Thanh Pham" userId="5bbb53c7-d495-4698-88bf-108d6fa2d942" providerId="ADAL" clId="{61219C50-A226-431B-8B1C-CB67F3BB1678}" dt="2022-06-10T06:37:43.999" v="982" actId="478"/>
          <ac:inkMkLst>
            <pc:docMk/>
            <pc:sldMk cId="2227476004" sldId="416"/>
            <ac:inkMk id="5" creationId="{CB66F268-17E0-7C0F-67B0-13F57827EF05}"/>
          </ac:inkMkLst>
        </pc:inkChg>
      </pc:sldChg>
      <pc:sldChg chg="addSp delSp add mod">
        <pc:chgData name="Thanh Pham" userId="5bbb53c7-d495-4698-88bf-108d6fa2d942" providerId="ADAL" clId="{61219C50-A226-431B-8B1C-CB67F3BB1678}" dt="2022-06-06T10:43:56.991" v="877" actId="21"/>
        <pc:sldMkLst>
          <pc:docMk/>
          <pc:sldMk cId="3149737681" sldId="417"/>
        </pc:sldMkLst>
        <pc:picChg chg="add del">
          <ac:chgData name="Thanh Pham" userId="5bbb53c7-d495-4698-88bf-108d6fa2d942" providerId="ADAL" clId="{61219C50-A226-431B-8B1C-CB67F3BB1678}" dt="2022-06-06T10:43:56.991" v="877" actId="21"/>
          <ac:picMkLst>
            <pc:docMk/>
            <pc:sldMk cId="3149737681" sldId="417"/>
            <ac:picMk id="4" creationId="{D47E422A-E767-41B5-846E-7F971B7D629E}"/>
          </ac:picMkLst>
        </pc:picChg>
        <pc:picChg chg="add del">
          <ac:chgData name="Thanh Pham" userId="5bbb53c7-d495-4698-88bf-108d6fa2d942" providerId="ADAL" clId="{61219C50-A226-431B-8B1C-CB67F3BB1678}" dt="2022-06-06T10:43:56.991" v="877" actId="21"/>
          <ac:picMkLst>
            <pc:docMk/>
            <pc:sldMk cId="3149737681" sldId="417"/>
            <ac:picMk id="6" creationId="{39CA1A38-9FFE-4F83-87AF-AD50B0215178}"/>
          </ac:picMkLst>
        </pc:picChg>
        <pc:picChg chg="add del">
          <ac:chgData name="Thanh Pham" userId="5bbb53c7-d495-4698-88bf-108d6fa2d942" providerId="ADAL" clId="{61219C50-A226-431B-8B1C-CB67F3BB1678}" dt="2022-06-06T10:43:56.991" v="877" actId="21"/>
          <ac:picMkLst>
            <pc:docMk/>
            <pc:sldMk cId="3149737681" sldId="417"/>
            <ac:picMk id="7" creationId="{A13C6BBB-45DD-4035-B00A-C81ACF252F00}"/>
          </ac:picMkLst>
        </pc:picChg>
      </pc:sldChg>
      <pc:sldChg chg="add">
        <pc:chgData name="Thanh Pham" userId="5bbb53c7-d495-4698-88bf-108d6fa2d942" providerId="ADAL" clId="{61219C50-A226-431B-8B1C-CB67F3BB1678}" dt="2022-06-06T10:27:10.729" v="306"/>
        <pc:sldMkLst>
          <pc:docMk/>
          <pc:sldMk cId="1510231473" sldId="418"/>
        </pc:sldMkLst>
      </pc:sldChg>
      <pc:sldChg chg="add">
        <pc:chgData name="Thanh Pham" userId="5bbb53c7-d495-4698-88bf-108d6fa2d942" providerId="ADAL" clId="{61219C50-A226-431B-8B1C-CB67F3BB1678}" dt="2022-06-06T10:27:18.453" v="308"/>
        <pc:sldMkLst>
          <pc:docMk/>
          <pc:sldMk cId="2435944266" sldId="419"/>
        </pc:sldMkLst>
      </pc:sldChg>
      <pc:sldChg chg="addSp delSp modSp new mod modClrScheme chgLayout">
        <pc:chgData name="Thanh Pham" userId="5bbb53c7-d495-4698-88bf-108d6fa2d942" providerId="ADAL" clId="{61219C50-A226-431B-8B1C-CB67F3BB1678}" dt="2022-06-06T10:27:29.222" v="315" actId="20577"/>
        <pc:sldMkLst>
          <pc:docMk/>
          <pc:sldMk cId="3856295502" sldId="420"/>
        </pc:sldMkLst>
        <pc:spChg chg="del">
          <ac:chgData name="Thanh Pham" userId="5bbb53c7-d495-4698-88bf-108d6fa2d942" providerId="ADAL" clId="{61219C50-A226-431B-8B1C-CB67F3BB1678}" dt="2022-06-06T10:27:25.400" v="310"/>
          <ac:spMkLst>
            <pc:docMk/>
            <pc:sldMk cId="3856295502" sldId="420"/>
            <ac:spMk id="2" creationId="{0F6A72F6-DAF1-CF13-6A47-2EF740C942B8}"/>
          </ac:spMkLst>
        </pc:spChg>
        <pc:spChg chg="del">
          <ac:chgData name="Thanh Pham" userId="5bbb53c7-d495-4698-88bf-108d6fa2d942" providerId="ADAL" clId="{61219C50-A226-431B-8B1C-CB67F3BB1678}" dt="2022-06-06T10:27:25.400" v="310"/>
          <ac:spMkLst>
            <pc:docMk/>
            <pc:sldMk cId="3856295502" sldId="420"/>
            <ac:spMk id="3" creationId="{1BB04E95-7CDD-9D93-8E51-8041A950E1F0}"/>
          </ac:spMkLst>
        </pc:spChg>
        <pc:spChg chg="mod ord">
          <ac:chgData name="Thanh Pham" userId="5bbb53c7-d495-4698-88bf-108d6fa2d942" providerId="ADAL" clId="{61219C50-A226-431B-8B1C-CB67F3BB1678}" dt="2022-06-06T10:27:27.148" v="311" actId="700"/>
          <ac:spMkLst>
            <pc:docMk/>
            <pc:sldMk cId="3856295502" sldId="420"/>
            <ac:spMk id="4" creationId="{E96F9DD4-8A5B-84C3-2CEE-A772B631A88E}"/>
          </ac:spMkLst>
        </pc:spChg>
        <pc:spChg chg="add del mod">
          <ac:chgData name="Thanh Pham" userId="5bbb53c7-d495-4698-88bf-108d6fa2d942" providerId="ADAL" clId="{61219C50-A226-431B-8B1C-CB67F3BB1678}" dt="2022-06-06T10:27:25.400" v="310"/>
          <ac:spMkLst>
            <pc:docMk/>
            <pc:sldMk cId="3856295502" sldId="420"/>
            <ac:spMk id="5" creationId="{144EF490-578E-8CE8-FA78-222E97A184D1}"/>
          </ac:spMkLst>
        </pc:spChg>
        <pc:spChg chg="add del mod ord">
          <ac:chgData name="Thanh Pham" userId="5bbb53c7-d495-4698-88bf-108d6fa2d942" providerId="ADAL" clId="{61219C50-A226-431B-8B1C-CB67F3BB1678}" dt="2022-06-06T10:27:27.148" v="311" actId="700"/>
          <ac:spMkLst>
            <pc:docMk/>
            <pc:sldMk cId="3856295502" sldId="420"/>
            <ac:spMk id="6" creationId="{49BAF329-5AFF-7E35-832C-5922DC075B18}"/>
          </ac:spMkLst>
        </pc:spChg>
        <pc:spChg chg="add del mod ord">
          <ac:chgData name="Thanh Pham" userId="5bbb53c7-d495-4698-88bf-108d6fa2d942" providerId="ADAL" clId="{61219C50-A226-431B-8B1C-CB67F3BB1678}" dt="2022-06-06T10:27:27.148" v="311" actId="700"/>
          <ac:spMkLst>
            <pc:docMk/>
            <pc:sldMk cId="3856295502" sldId="420"/>
            <ac:spMk id="7" creationId="{27B6FE0F-50E9-C94B-249E-282D6F77CC9D}"/>
          </ac:spMkLst>
        </pc:spChg>
        <pc:spChg chg="add mod ord">
          <ac:chgData name="Thanh Pham" userId="5bbb53c7-d495-4698-88bf-108d6fa2d942" providerId="ADAL" clId="{61219C50-A226-431B-8B1C-CB67F3BB1678}" dt="2022-06-06T10:27:29.222" v="315" actId="20577"/>
          <ac:spMkLst>
            <pc:docMk/>
            <pc:sldMk cId="3856295502" sldId="420"/>
            <ac:spMk id="8" creationId="{11ED676D-263F-93B4-5D5D-3730DB69683D}"/>
          </ac:spMkLst>
        </pc:spChg>
        <pc:spChg chg="add mod ord">
          <ac:chgData name="Thanh Pham" userId="5bbb53c7-d495-4698-88bf-108d6fa2d942" providerId="ADAL" clId="{61219C50-A226-431B-8B1C-CB67F3BB1678}" dt="2022-06-06T10:27:27.148" v="311" actId="700"/>
          <ac:spMkLst>
            <pc:docMk/>
            <pc:sldMk cId="3856295502" sldId="420"/>
            <ac:spMk id="9" creationId="{B9635FA1-5B50-92E6-0E7A-5262B03B52C4}"/>
          </ac:spMkLst>
        </pc:spChg>
      </pc:sldChg>
      <pc:sldChg chg="addSp delSp modSp new mod">
        <pc:chgData name="Thanh Pham" userId="5bbb53c7-d495-4698-88bf-108d6fa2d942" providerId="ADAL" clId="{61219C50-A226-431B-8B1C-CB67F3BB1678}" dt="2022-06-10T06:48:19.014" v="1054" actId="1076"/>
        <pc:sldMkLst>
          <pc:docMk/>
          <pc:sldMk cId="4173867137" sldId="421"/>
        </pc:sldMkLst>
        <pc:spChg chg="mod">
          <ac:chgData name="Thanh Pham" userId="5bbb53c7-d495-4698-88bf-108d6fa2d942" providerId="ADAL" clId="{61219C50-A226-431B-8B1C-CB67F3BB1678}" dt="2022-06-06T10:27:34.709" v="327" actId="20577"/>
          <ac:spMkLst>
            <pc:docMk/>
            <pc:sldMk cId="4173867137" sldId="421"/>
            <ac:spMk id="2" creationId="{F5D09430-BEB4-A3FD-13D6-F2D29D09D670}"/>
          </ac:spMkLst>
        </pc:spChg>
        <pc:picChg chg="del">
          <ac:chgData name="Thanh Pham" userId="5bbb53c7-d495-4698-88bf-108d6fa2d942" providerId="ADAL" clId="{61219C50-A226-431B-8B1C-CB67F3BB1678}" dt="2022-06-10T06:48:16.342" v="1052" actId="478"/>
          <ac:picMkLst>
            <pc:docMk/>
            <pc:sldMk cId="4173867137" sldId="421"/>
            <ac:picMk id="6" creationId="{EB7900D5-9869-F9C1-46C2-3C5B76963C8C}"/>
          </ac:picMkLst>
        </pc:picChg>
        <pc:picChg chg="add mod">
          <ac:chgData name="Thanh Pham" userId="5bbb53c7-d495-4698-88bf-108d6fa2d942" providerId="ADAL" clId="{61219C50-A226-431B-8B1C-CB67F3BB1678}" dt="2022-06-10T06:48:19.014" v="1054" actId="1076"/>
          <ac:picMkLst>
            <pc:docMk/>
            <pc:sldMk cId="4173867137" sldId="421"/>
            <ac:picMk id="7" creationId="{CD81316A-3710-07DD-47ED-ED518E43B2E7}"/>
          </ac:picMkLst>
        </pc:picChg>
      </pc:sldChg>
      <pc:sldChg chg="addSp delSp modSp new mod modClrScheme chgLayout">
        <pc:chgData name="Thanh Pham" userId="5bbb53c7-d495-4698-88bf-108d6fa2d942" providerId="ADAL" clId="{61219C50-A226-431B-8B1C-CB67F3BB1678}" dt="2022-06-10T06:37:52.824" v="983" actId="478"/>
        <pc:sldMkLst>
          <pc:docMk/>
          <pc:sldMk cId="1113393939" sldId="422"/>
        </pc:sldMkLst>
        <pc:spChg chg="del">
          <ac:chgData name="Thanh Pham" userId="5bbb53c7-d495-4698-88bf-108d6fa2d942" providerId="ADAL" clId="{61219C50-A226-431B-8B1C-CB67F3BB1678}" dt="2022-06-06T10:28:53.761" v="331" actId="700"/>
          <ac:spMkLst>
            <pc:docMk/>
            <pc:sldMk cId="1113393939" sldId="422"/>
            <ac:spMk id="2" creationId="{D03F4E45-2D5F-4CF9-3E92-CE3B0BD73A50}"/>
          </ac:spMkLst>
        </pc:spChg>
        <pc:spChg chg="del mod ord">
          <ac:chgData name="Thanh Pham" userId="5bbb53c7-d495-4698-88bf-108d6fa2d942" providerId="ADAL" clId="{61219C50-A226-431B-8B1C-CB67F3BB1678}" dt="2022-06-06T10:28:53.761" v="331" actId="700"/>
          <ac:spMkLst>
            <pc:docMk/>
            <pc:sldMk cId="1113393939" sldId="422"/>
            <ac:spMk id="3" creationId="{604CFC65-4189-F31C-E1F3-E7926A4C9058}"/>
          </ac:spMkLst>
        </pc:spChg>
        <pc:spChg chg="mod ord">
          <ac:chgData name="Thanh Pham" userId="5bbb53c7-d495-4698-88bf-108d6fa2d942" providerId="ADAL" clId="{61219C50-A226-431B-8B1C-CB67F3BB1678}" dt="2022-06-06T10:30:57.177" v="332" actId="700"/>
          <ac:spMkLst>
            <pc:docMk/>
            <pc:sldMk cId="1113393939" sldId="422"/>
            <ac:spMk id="4" creationId="{9EA830E0-C3B0-2540-D751-7998A4B35B0B}"/>
          </ac:spMkLst>
        </pc:spChg>
        <pc:spChg chg="add del mod ord">
          <ac:chgData name="Thanh Pham" userId="5bbb53c7-d495-4698-88bf-108d6fa2d942" providerId="ADAL" clId="{61219C50-A226-431B-8B1C-CB67F3BB1678}" dt="2022-06-06T10:30:57.177" v="332" actId="700"/>
          <ac:spMkLst>
            <pc:docMk/>
            <pc:sldMk cId="1113393939" sldId="422"/>
            <ac:spMk id="5" creationId="{001E722C-D874-5FFF-B476-E8E4B88F7532}"/>
          </ac:spMkLst>
        </pc:spChg>
        <pc:spChg chg="add del mod ord">
          <ac:chgData name="Thanh Pham" userId="5bbb53c7-d495-4698-88bf-108d6fa2d942" providerId="ADAL" clId="{61219C50-A226-431B-8B1C-CB67F3BB1678}" dt="2022-06-06T10:30:57.177" v="332" actId="700"/>
          <ac:spMkLst>
            <pc:docMk/>
            <pc:sldMk cId="1113393939" sldId="422"/>
            <ac:spMk id="6" creationId="{C2EF99AF-80B2-BC98-F6A7-0CAD925D71EC}"/>
          </ac:spMkLst>
        </pc:spChg>
        <pc:spChg chg="add del mod ord">
          <ac:chgData name="Thanh Pham" userId="5bbb53c7-d495-4698-88bf-108d6fa2d942" providerId="ADAL" clId="{61219C50-A226-431B-8B1C-CB67F3BB1678}" dt="2022-06-06T10:30:57.177" v="332" actId="700"/>
          <ac:spMkLst>
            <pc:docMk/>
            <pc:sldMk cId="1113393939" sldId="422"/>
            <ac:spMk id="7" creationId="{97D0101D-624E-C992-4C17-BC30CA76DAA4}"/>
          </ac:spMkLst>
        </pc:spChg>
        <pc:spChg chg="add mod ord">
          <ac:chgData name="Thanh Pham" userId="5bbb53c7-d495-4698-88bf-108d6fa2d942" providerId="ADAL" clId="{61219C50-A226-431B-8B1C-CB67F3BB1678}" dt="2022-06-06T10:31:22.912" v="346" actId="20577"/>
          <ac:spMkLst>
            <pc:docMk/>
            <pc:sldMk cId="1113393939" sldId="422"/>
            <ac:spMk id="8" creationId="{04CC9176-E6B3-71A8-5963-5617B4B04CC4}"/>
          </ac:spMkLst>
        </pc:spChg>
        <pc:spChg chg="add mod ord">
          <ac:chgData name="Thanh Pham" userId="5bbb53c7-d495-4698-88bf-108d6fa2d942" providerId="ADAL" clId="{61219C50-A226-431B-8B1C-CB67F3BB1678}" dt="2022-06-06T10:34:32.050" v="584" actId="20577"/>
          <ac:spMkLst>
            <pc:docMk/>
            <pc:sldMk cId="1113393939" sldId="422"/>
            <ac:spMk id="9" creationId="{1CEF387A-105C-8449-20A6-6BAC2D387303}"/>
          </ac:spMkLst>
        </pc:spChg>
        <pc:spChg chg="add mod">
          <ac:chgData name="Thanh Pham" userId="5bbb53c7-d495-4698-88bf-108d6fa2d942" providerId="ADAL" clId="{61219C50-A226-431B-8B1C-CB67F3BB1678}" dt="2022-06-06T10:32:18.617" v="348" actId="1076"/>
          <ac:spMkLst>
            <pc:docMk/>
            <pc:sldMk cId="1113393939" sldId="422"/>
            <ac:spMk id="10" creationId="{56E6B905-7523-12F7-33D1-ACC363A0F335}"/>
          </ac:spMkLst>
        </pc:spChg>
        <pc:spChg chg="add mod">
          <ac:chgData name="Thanh Pham" userId="5bbb53c7-d495-4698-88bf-108d6fa2d942" providerId="ADAL" clId="{61219C50-A226-431B-8B1C-CB67F3BB1678}" dt="2022-06-06T10:33:33.446" v="358" actId="207"/>
          <ac:spMkLst>
            <pc:docMk/>
            <pc:sldMk cId="1113393939" sldId="422"/>
            <ac:spMk id="12" creationId="{58741BE7-135B-E265-8178-8F9BC02C59B8}"/>
          </ac:spMkLst>
        </pc:spChg>
        <pc:graphicFrameChg chg="add del mod">
          <ac:chgData name="Thanh Pham" userId="5bbb53c7-d495-4698-88bf-108d6fa2d942" providerId="ADAL" clId="{61219C50-A226-431B-8B1C-CB67F3BB1678}" dt="2022-06-06T10:33:10.630" v="356" actId="478"/>
          <ac:graphicFrameMkLst>
            <pc:docMk/>
            <pc:sldMk cId="1113393939" sldId="422"/>
            <ac:graphicFrameMk id="11" creationId="{A30A09B0-3C67-5332-ABF0-CC92AE4DF55F}"/>
          </ac:graphicFrameMkLst>
        </pc:graphicFrameChg>
        <pc:inkChg chg="del">
          <ac:chgData name="Thanh Pham" userId="5bbb53c7-d495-4698-88bf-108d6fa2d942" providerId="ADAL" clId="{61219C50-A226-431B-8B1C-CB67F3BB1678}" dt="2022-06-10T06:37:52.824" v="983" actId="478"/>
          <ac:inkMkLst>
            <pc:docMk/>
            <pc:sldMk cId="1113393939" sldId="422"/>
            <ac:inkMk id="2" creationId="{66DD9847-D6A5-9B96-CAD7-D2D22C7AC84A}"/>
          </ac:inkMkLst>
        </pc:inkChg>
      </pc:sldChg>
      <pc:sldChg chg="addSp delSp modSp new mod">
        <pc:chgData name="Thanh Pham" userId="5bbb53c7-d495-4698-88bf-108d6fa2d942" providerId="ADAL" clId="{61219C50-A226-431B-8B1C-CB67F3BB1678}" dt="2022-06-10T06:38:02.665" v="984" actId="478"/>
        <pc:sldMkLst>
          <pc:docMk/>
          <pc:sldMk cId="1228147790" sldId="423"/>
        </pc:sldMkLst>
        <pc:spChg chg="mod">
          <ac:chgData name="Thanh Pham" userId="5bbb53c7-d495-4698-88bf-108d6fa2d942" providerId="ADAL" clId="{61219C50-A226-431B-8B1C-CB67F3BB1678}" dt="2022-06-06T10:36:06.871" v="616" actId="20577"/>
          <ac:spMkLst>
            <pc:docMk/>
            <pc:sldMk cId="1228147790" sldId="423"/>
            <ac:spMk id="2" creationId="{E8FE81D6-8445-43F0-727C-52D86E94DBEF}"/>
          </ac:spMkLst>
        </pc:spChg>
        <pc:spChg chg="mod">
          <ac:chgData name="Thanh Pham" userId="5bbb53c7-d495-4698-88bf-108d6fa2d942" providerId="ADAL" clId="{61219C50-A226-431B-8B1C-CB67F3BB1678}" dt="2022-06-06T10:40:03.045" v="792" actId="20577"/>
          <ac:spMkLst>
            <pc:docMk/>
            <pc:sldMk cId="1228147790" sldId="423"/>
            <ac:spMk id="3" creationId="{71D7DE66-33EA-21D1-14FE-3F02D0DDB135}"/>
          </ac:spMkLst>
        </pc:spChg>
        <pc:spChg chg="add mod">
          <ac:chgData name="Thanh Pham" userId="5bbb53c7-d495-4698-88bf-108d6fa2d942" providerId="ADAL" clId="{61219C50-A226-431B-8B1C-CB67F3BB1678}" dt="2022-06-06T10:40:32.174" v="799" actId="120"/>
          <ac:spMkLst>
            <pc:docMk/>
            <pc:sldMk cId="1228147790" sldId="423"/>
            <ac:spMk id="5" creationId="{39DAE795-299F-4C17-8682-6ABC072D007D}"/>
          </ac:spMkLst>
        </pc:spChg>
        <pc:spChg chg="add mod">
          <ac:chgData name="Thanh Pham" userId="5bbb53c7-d495-4698-88bf-108d6fa2d942" providerId="ADAL" clId="{61219C50-A226-431B-8B1C-CB67F3BB1678}" dt="2022-06-06T10:40:26.351" v="798" actId="207"/>
          <ac:spMkLst>
            <pc:docMk/>
            <pc:sldMk cId="1228147790" sldId="423"/>
            <ac:spMk id="7" creationId="{8CCF005E-D3EF-A527-C1A7-EF51C7347DC9}"/>
          </ac:spMkLst>
        </pc:spChg>
        <pc:picChg chg="add mod">
          <ac:chgData name="Thanh Pham" userId="5bbb53c7-d495-4698-88bf-108d6fa2d942" providerId="ADAL" clId="{61219C50-A226-431B-8B1C-CB67F3BB1678}" dt="2022-06-06T10:38:11.075" v="663" actId="1076"/>
          <ac:picMkLst>
            <pc:docMk/>
            <pc:sldMk cId="1228147790" sldId="423"/>
            <ac:picMk id="6" creationId="{902CA441-5C31-054A-0EF8-E81DB5AF4CD3}"/>
          </ac:picMkLst>
        </pc:picChg>
        <pc:inkChg chg="del">
          <ac:chgData name="Thanh Pham" userId="5bbb53c7-d495-4698-88bf-108d6fa2d942" providerId="ADAL" clId="{61219C50-A226-431B-8B1C-CB67F3BB1678}" dt="2022-06-10T06:38:02.665" v="984" actId="478"/>
          <ac:inkMkLst>
            <pc:docMk/>
            <pc:sldMk cId="1228147790" sldId="423"/>
            <ac:inkMk id="6" creationId="{B0F4C9A4-2A45-F5ED-E6D9-464A2C07734E}"/>
          </ac:inkMkLst>
        </pc:inkChg>
      </pc:sldChg>
      <pc:sldChg chg="delSp modSp add mod">
        <pc:chgData name="Thanh Pham" userId="5bbb53c7-d495-4698-88bf-108d6fa2d942" providerId="ADAL" clId="{61219C50-A226-431B-8B1C-CB67F3BB1678}" dt="2022-06-06T10:42:42.282" v="823" actId="478"/>
        <pc:sldMkLst>
          <pc:docMk/>
          <pc:sldMk cId="2732773563" sldId="424"/>
        </pc:sldMkLst>
        <pc:spChg chg="mod">
          <ac:chgData name="Thanh Pham" userId="5bbb53c7-d495-4698-88bf-108d6fa2d942" providerId="ADAL" clId="{61219C50-A226-431B-8B1C-CB67F3BB1678}" dt="2022-06-06T10:41:59.982" v="821" actId="6549"/>
          <ac:spMkLst>
            <pc:docMk/>
            <pc:sldMk cId="2732773563" sldId="424"/>
            <ac:spMk id="3" creationId="{71D7DE66-33EA-21D1-14FE-3F02D0DDB135}"/>
          </ac:spMkLst>
        </pc:spChg>
        <pc:spChg chg="mod">
          <ac:chgData name="Thanh Pham" userId="5bbb53c7-d495-4698-88bf-108d6fa2d942" providerId="ADAL" clId="{61219C50-A226-431B-8B1C-CB67F3BB1678}" dt="2022-06-06T10:42:16.585" v="822"/>
          <ac:spMkLst>
            <pc:docMk/>
            <pc:sldMk cId="2732773563" sldId="424"/>
            <ac:spMk id="5" creationId="{39DAE795-299F-4C17-8682-6ABC072D007D}"/>
          </ac:spMkLst>
        </pc:spChg>
        <pc:spChg chg="del">
          <ac:chgData name="Thanh Pham" userId="5bbb53c7-d495-4698-88bf-108d6fa2d942" providerId="ADAL" clId="{61219C50-A226-431B-8B1C-CB67F3BB1678}" dt="2022-06-06T10:42:42.282" v="823" actId="478"/>
          <ac:spMkLst>
            <pc:docMk/>
            <pc:sldMk cId="2732773563" sldId="424"/>
            <ac:spMk id="7" creationId="{8CCF005E-D3EF-A527-C1A7-EF51C7347DC9}"/>
          </ac:spMkLst>
        </pc:spChg>
      </pc:sldChg>
      <pc:sldChg chg="modSp add mod ord">
        <pc:chgData name="Thanh Pham" userId="5bbb53c7-d495-4698-88bf-108d6fa2d942" providerId="ADAL" clId="{61219C50-A226-431B-8B1C-CB67F3BB1678}" dt="2022-06-06T10:42:48.680" v="827" actId="20577"/>
        <pc:sldMkLst>
          <pc:docMk/>
          <pc:sldMk cId="2277875635" sldId="425"/>
        </pc:sldMkLst>
        <pc:spChg chg="mod">
          <ac:chgData name="Thanh Pham" userId="5bbb53c7-d495-4698-88bf-108d6fa2d942" providerId="ADAL" clId="{61219C50-A226-431B-8B1C-CB67F3BB1678}" dt="2022-06-06T10:42:48.680" v="827" actId="20577"/>
          <ac:spMkLst>
            <pc:docMk/>
            <pc:sldMk cId="2277875635" sldId="425"/>
            <ac:spMk id="3" creationId="{71D7DE66-33EA-21D1-14FE-3F02D0DDB135}"/>
          </ac:spMkLst>
        </pc:spChg>
      </pc:sldChg>
      <pc:sldChg chg="addSp delSp modSp add mod">
        <pc:chgData name="Thanh Pham" userId="5bbb53c7-d495-4698-88bf-108d6fa2d942" providerId="ADAL" clId="{61219C50-A226-431B-8B1C-CB67F3BB1678}" dt="2022-06-10T06:38:53.488" v="987" actId="478"/>
        <pc:sldMkLst>
          <pc:docMk/>
          <pc:sldMk cId="4153035968" sldId="426"/>
        </pc:sldMkLst>
        <pc:spChg chg="mod">
          <ac:chgData name="Thanh Pham" userId="5bbb53c7-d495-4698-88bf-108d6fa2d942" providerId="ADAL" clId="{61219C50-A226-431B-8B1C-CB67F3BB1678}" dt="2022-06-06T10:44:47.177" v="899" actId="404"/>
          <ac:spMkLst>
            <pc:docMk/>
            <pc:sldMk cId="4153035968" sldId="426"/>
            <ac:spMk id="2" creationId="{E8FE81D6-8445-43F0-727C-52D86E94DBEF}"/>
          </ac:spMkLst>
        </pc:spChg>
        <pc:spChg chg="mod">
          <ac:chgData name="Thanh Pham" userId="5bbb53c7-d495-4698-88bf-108d6fa2d942" providerId="ADAL" clId="{61219C50-A226-431B-8B1C-CB67F3BB1678}" dt="2022-06-10T06:38:30.319" v="985" actId="6549"/>
          <ac:spMkLst>
            <pc:docMk/>
            <pc:sldMk cId="4153035968" sldId="426"/>
            <ac:spMk id="3" creationId="{71D7DE66-33EA-21D1-14FE-3F02D0DDB135}"/>
          </ac:spMkLst>
        </pc:spChg>
        <pc:spChg chg="mod">
          <ac:chgData name="Thanh Pham" userId="5bbb53c7-d495-4698-88bf-108d6fa2d942" providerId="ADAL" clId="{61219C50-A226-431B-8B1C-CB67F3BB1678}" dt="2022-06-06T10:44:03.827" v="879"/>
          <ac:spMkLst>
            <pc:docMk/>
            <pc:sldMk cId="4153035968" sldId="426"/>
            <ac:spMk id="4" creationId="{4B396F24-90CE-51E0-F047-C55B5842A504}"/>
          </ac:spMkLst>
        </pc:spChg>
        <pc:spChg chg="del">
          <ac:chgData name="Thanh Pham" userId="5bbb53c7-d495-4698-88bf-108d6fa2d942" providerId="ADAL" clId="{61219C50-A226-431B-8B1C-CB67F3BB1678}" dt="2022-06-06T10:43:53.119" v="875" actId="478"/>
          <ac:spMkLst>
            <pc:docMk/>
            <pc:sldMk cId="4153035968" sldId="426"/>
            <ac:spMk id="5" creationId="{39DAE795-299F-4C17-8682-6ABC072D007D}"/>
          </ac:spMkLst>
        </pc:spChg>
        <pc:spChg chg="del">
          <ac:chgData name="Thanh Pham" userId="5bbb53c7-d495-4698-88bf-108d6fa2d942" providerId="ADAL" clId="{61219C50-A226-431B-8B1C-CB67F3BB1678}" dt="2022-06-06T10:43:52.266" v="874" actId="478"/>
          <ac:spMkLst>
            <pc:docMk/>
            <pc:sldMk cId="4153035968" sldId="426"/>
            <ac:spMk id="7" creationId="{8CCF005E-D3EF-A527-C1A7-EF51C7347DC9}"/>
          </ac:spMkLst>
        </pc:spChg>
        <pc:spChg chg="add del mod">
          <ac:chgData name="Thanh Pham" userId="5bbb53c7-d495-4698-88bf-108d6fa2d942" providerId="ADAL" clId="{61219C50-A226-431B-8B1C-CB67F3BB1678}" dt="2022-06-06T10:44:03.827" v="879"/>
          <ac:spMkLst>
            <pc:docMk/>
            <pc:sldMk cId="4153035968" sldId="426"/>
            <ac:spMk id="12" creationId="{F4CA0A28-DE55-3E5B-37E5-615349C868E1}"/>
          </ac:spMkLst>
        </pc:spChg>
        <pc:spChg chg="add del mod">
          <ac:chgData name="Thanh Pham" userId="5bbb53c7-d495-4698-88bf-108d6fa2d942" providerId="ADAL" clId="{61219C50-A226-431B-8B1C-CB67F3BB1678}" dt="2022-06-06T10:44:03.827" v="879"/>
          <ac:spMkLst>
            <pc:docMk/>
            <pc:sldMk cId="4153035968" sldId="426"/>
            <ac:spMk id="13" creationId="{A889188A-F716-7A1A-96BC-3BAF9FC27740}"/>
          </ac:spMkLst>
        </pc:spChg>
        <pc:spChg chg="add del mod">
          <ac:chgData name="Thanh Pham" userId="5bbb53c7-d495-4698-88bf-108d6fa2d942" providerId="ADAL" clId="{61219C50-A226-431B-8B1C-CB67F3BB1678}" dt="2022-06-06T10:44:03.827" v="879"/>
          <ac:spMkLst>
            <pc:docMk/>
            <pc:sldMk cId="4153035968" sldId="426"/>
            <ac:spMk id="14" creationId="{09DC47F9-7274-2B08-1266-9D2B0A1B743F}"/>
          </ac:spMkLst>
        </pc:spChg>
        <pc:spChg chg="del">
          <ac:chgData name="Thanh Pham" userId="5bbb53c7-d495-4698-88bf-108d6fa2d942" providerId="ADAL" clId="{61219C50-A226-431B-8B1C-CB67F3BB1678}" dt="2022-06-10T06:38:31.711" v="986" actId="478"/>
          <ac:spMkLst>
            <pc:docMk/>
            <pc:sldMk cId="4153035968" sldId="426"/>
            <ac:spMk id="15" creationId="{736ABEA0-457F-0236-D310-2AA7C83EDD85}"/>
          </ac:spMkLst>
        </pc:spChg>
        <pc:spChg chg="add del mod">
          <ac:chgData name="Thanh Pham" userId="5bbb53c7-d495-4698-88bf-108d6fa2d942" providerId="ADAL" clId="{61219C50-A226-431B-8B1C-CB67F3BB1678}" dt="2022-06-06T10:44:31.712" v="888" actId="478"/>
          <ac:spMkLst>
            <pc:docMk/>
            <pc:sldMk cId="4153035968" sldId="426"/>
            <ac:spMk id="23" creationId="{A6437B36-E3ED-AEF3-BBF1-058CC35B833E}"/>
          </ac:spMkLst>
        </pc:spChg>
        <pc:picChg chg="del">
          <ac:chgData name="Thanh Pham" userId="5bbb53c7-d495-4698-88bf-108d6fa2d942" providerId="ADAL" clId="{61219C50-A226-431B-8B1C-CB67F3BB1678}" dt="2022-06-06T10:43:51.575" v="873" actId="478"/>
          <ac:picMkLst>
            <pc:docMk/>
            <pc:sldMk cId="4153035968" sldId="426"/>
            <ac:picMk id="6" creationId="{902CA441-5C31-054A-0EF8-E81DB5AF4CD3}"/>
          </ac:picMkLst>
        </pc:picChg>
        <pc:picChg chg="add mod">
          <ac:chgData name="Thanh Pham" userId="5bbb53c7-d495-4698-88bf-108d6fa2d942" providerId="ADAL" clId="{61219C50-A226-431B-8B1C-CB67F3BB1678}" dt="2022-06-06T10:44:01.156" v="878"/>
          <ac:picMkLst>
            <pc:docMk/>
            <pc:sldMk cId="4153035968" sldId="426"/>
            <ac:picMk id="8" creationId="{D2BE89CF-F544-917C-B8C7-8BD179BA5D74}"/>
          </ac:picMkLst>
        </pc:picChg>
        <pc:picChg chg="add del mod">
          <ac:chgData name="Thanh Pham" userId="5bbb53c7-d495-4698-88bf-108d6fa2d942" providerId="ADAL" clId="{61219C50-A226-431B-8B1C-CB67F3BB1678}" dt="2022-06-10T06:38:53.488" v="987" actId="478"/>
          <ac:picMkLst>
            <pc:docMk/>
            <pc:sldMk cId="4153035968" sldId="426"/>
            <ac:picMk id="9" creationId="{973C933A-3EBA-420B-3542-001EFBBBF8FB}"/>
          </ac:picMkLst>
        </pc:picChg>
        <pc:picChg chg="add mod">
          <ac:chgData name="Thanh Pham" userId="5bbb53c7-d495-4698-88bf-108d6fa2d942" providerId="ADAL" clId="{61219C50-A226-431B-8B1C-CB67F3BB1678}" dt="2022-06-06T10:44:01.156" v="878"/>
          <ac:picMkLst>
            <pc:docMk/>
            <pc:sldMk cId="4153035968" sldId="426"/>
            <ac:picMk id="10" creationId="{441880D7-125B-F355-D786-296A028446BA}"/>
          </ac:picMkLst>
        </pc:picChg>
        <pc:picChg chg="add mod">
          <ac:chgData name="Thanh Pham" userId="5bbb53c7-d495-4698-88bf-108d6fa2d942" providerId="ADAL" clId="{61219C50-A226-431B-8B1C-CB67F3BB1678}" dt="2022-06-06T10:44:01.156" v="878"/>
          <ac:picMkLst>
            <pc:docMk/>
            <pc:sldMk cId="4153035968" sldId="426"/>
            <ac:picMk id="11" creationId="{F7CEEEBA-A26B-F783-439A-43F6A0AACD1F}"/>
          </ac:picMkLst>
        </pc:picChg>
        <pc:picChg chg="add del mod">
          <ac:chgData name="Thanh Pham" userId="5bbb53c7-d495-4698-88bf-108d6fa2d942" providerId="ADAL" clId="{61219C50-A226-431B-8B1C-CB67F3BB1678}" dt="2022-06-06T10:44:11.610" v="882"/>
          <ac:picMkLst>
            <pc:docMk/>
            <pc:sldMk cId="4153035968" sldId="426"/>
            <ac:picMk id="15" creationId="{E8FCD19B-4BA4-EA39-9046-E1A1F1850A38}"/>
          </ac:picMkLst>
        </pc:picChg>
        <pc:picChg chg="add del mod">
          <ac:chgData name="Thanh Pham" userId="5bbb53c7-d495-4698-88bf-108d6fa2d942" providerId="ADAL" clId="{61219C50-A226-431B-8B1C-CB67F3BB1678}" dt="2022-06-06T10:44:11.610" v="882"/>
          <ac:picMkLst>
            <pc:docMk/>
            <pc:sldMk cId="4153035968" sldId="426"/>
            <ac:picMk id="16" creationId="{68F0CD78-70E0-1EA9-F023-1B5A15160CC6}"/>
          </ac:picMkLst>
        </pc:picChg>
        <pc:picChg chg="add del mod">
          <ac:chgData name="Thanh Pham" userId="5bbb53c7-d495-4698-88bf-108d6fa2d942" providerId="ADAL" clId="{61219C50-A226-431B-8B1C-CB67F3BB1678}" dt="2022-06-06T10:44:11.610" v="882"/>
          <ac:picMkLst>
            <pc:docMk/>
            <pc:sldMk cId="4153035968" sldId="426"/>
            <ac:picMk id="17" creationId="{B3A75316-E2BF-84F9-696D-010708790B9E}"/>
          </ac:picMkLst>
        </pc:picChg>
        <pc:picChg chg="add del mod">
          <ac:chgData name="Thanh Pham" userId="5bbb53c7-d495-4698-88bf-108d6fa2d942" providerId="ADAL" clId="{61219C50-A226-431B-8B1C-CB67F3BB1678}" dt="2022-06-06T10:44:11.610" v="882"/>
          <ac:picMkLst>
            <pc:docMk/>
            <pc:sldMk cId="4153035968" sldId="426"/>
            <ac:picMk id="18" creationId="{DEDF7684-AE31-6ECE-5477-64AA44AB2379}"/>
          </ac:picMkLst>
        </pc:picChg>
        <pc:picChg chg="add del mod">
          <ac:chgData name="Thanh Pham" userId="5bbb53c7-d495-4698-88bf-108d6fa2d942" providerId="ADAL" clId="{61219C50-A226-431B-8B1C-CB67F3BB1678}" dt="2022-06-06T10:44:16.593" v="884"/>
          <ac:picMkLst>
            <pc:docMk/>
            <pc:sldMk cId="4153035968" sldId="426"/>
            <ac:picMk id="19" creationId="{178FB3DC-957C-44DA-0CE3-C33E2B72F943}"/>
          </ac:picMkLst>
        </pc:picChg>
        <pc:picChg chg="add del mod">
          <ac:chgData name="Thanh Pham" userId="5bbb53c7-d495-4698-88bf-108d6fa2d942" providerId="ADAL" clId="{61219C50-A226-431B-8B1C-CB67F3BB1678}" dt="2022-06-06T10:44:16.593" v="884"/>
          <ac:picMkLst>
            <pc:docMk/>
            <pc:sldMk cId="4153035968" sldId="426"/>
            <ac:picMk id="20" creationId="{60A3D3FC-85B4-C618-242E-823AB90BD573}"/>
          </ac:picMkLst>
        </pc:picChg>
        <pc:picChg chg="add del mod">
          <ac:chgData name="Thanh Pham" userId="5bbb53c7-d495-4698-88bf-108d6fa2d942" providerId="ADAL" clId="{61219C50-A226-431B-8B1C-CB67F3BB1678}" dt="2022-06-06T10:44:16.593" v="884"/>
          <ac:picMkLst>
            <pc:docMk/>
            <pc:sldMk cId="4153035968" sldId="426"/>
            <ac:picMk id="21" creationId="{9BEF9682-1E3C-AFE9-63D9-B8AACB97521B}"/>
          </ac:picMkLst>
        </pc:picChg>
        <pc:picChg chg="add del mod">
          <ac:chgData name="Thanh Pham" userId="5bbb53c7-d495-4698-88bf-108d6fa2d942" providerId="ADAL" clId="{61219C50-A226-431B-8B1C-CB67F3BB1678}" dt="2022-06-06T10:44:16.593" v="884"/>
          <ac:picMkLst>
            <pc:docMk/>
            <pc:sldMk cId="4153035968" sldId="426"/>
            <ac:picMk id="22" creationId="{D6CAE0D9-6AAF-83AF-3C47-A47ADBAB64BA}"/>
          </ac:picMkLst>
        </pc:picChg>
      </pc:sldChg>
      <pc:sldChg chg="delSp modSp add mod">
        <pc:chgData name="Thanh Pham" userId="5bbb53c7-d495-4698-88bf-108d6fa2d942" providerId="ADAL" clId="{61219C50-A226-431B-8B1C-CB67F3BB1678}" dt="2022-06-10T06:40:25.168" v="991" actId="20577"/>
        <pc:sldMkLst>
          <pc:docMk/>
          <pc:sldMk cId="2143077679" sldId="427"/>
        </pc:sldMkLst>
        <pc:spChg chg="mod">
          <ac:chgData name="Thanh Pham" userId="5bbb53c7-d495-4698-88bf-108d6fa2d942" providerId="ADAL" clId="{61219C50-A226-431B-8B1C-CB67F3BB1678}" dt="2022-06-06T10:45:11.749" v="909"/>
          <ac:spMkLst>
            <pc:docMk/>
            <pc:sldMk cId="2143077679" sldId="427"/>
            <ac:spMk id="3" creationId="{71D7DE66-33EA-21D1-14FE-3F02D0DDB135}"/>
          </ac:spMkLst>
        </pc:spChg>
        <pc:spChg chg="mod">
          <ac:chgData name="Thanh Pham" userId="5bbb53c7-d495-4698-88bf-108d6fa2d942" providerId="ADAL" clId="{61219C50-A226-431B-8B1C-CB67F3BB1678}" dt="2022-06-10T06:40:25.168" v="991" actId="20577"/>
          <ac:spMkLst>
            <pc:docMk/>
            <pc:sldMk cId="2143077679" sldId="427"/>
            <ac:spMk id="5" creationId="{39DAE795-299F-4C17-8682-6ABC072D007D}"/>
          </ac:spMkLst>
        </pc:spChg>
        <pc:spChg chg="del">
          <ac:chgData name="Thanh Pham" userId="5bbb53c7-d495-4698-88bf-108d6fa2d942" providerId="ADAL" clId="{61219C50-A226-431B-8B1C-CB67F3BB1678}" dt="2022-06-06T10:45:31.278" v="915" actId="478"/>
          <ac:spMkLst>
            <pc:docMk/>
            <pc:sldMk cId="2143077679" sldId="427"/>
            <ac:spMk id="7" creationId="{8CCF005E-D3EF-A527-C1A7-EF51C7347DC9}"/>
          </ac:spMkLst>
        </pc:spChg>
      </pc:sldChg>
      <pc:sldChg chg="addSp modSp add mod">
        <pc:chgData name="Thanh Pham" userId="5bbb53c7-d495-4698-88bf-108d6fa2d942" providerId="ADAL" clId="{61219C50-A226-431B-8B1C-CB67F3BB1678}" dt="2022-06-06T10:46:41.623" v="971"/>
        <pc:sldMkLst>
          <pc:docMk/>
          <pc:sldMk cId="990909643" sldId="428"/>
        </pc:sldMkLst>
        <pc:spChg chg="mod">
          <ac:chgData name="Thanh Pham" userId="5bbb53c7-d495-4698-88bf-108d6fa2d942" providerId="ADAL" clId="{61219C50-A226-431B-8B1C-CB67F3BB1678}" dt="2022-06-06T10:46:41.623" v="971"/>
          <ac:spMkLst>
            <pc:docMk/>
            <pc:sldMk cId="990909643" sldId="428"/>
            <ac:spMk id="3" creationId="{71D7DE66-33EA-21D1-14FE-3F02D0DDB135}"/>
          </ac:spMkLst>
        </pc:spChg>
        <pc:spChg chg="mod">
          <ac:chgData name="Thanh Pham" userId="5bbb53c7-d495-4698-88bf-108d6fa2d942" providerId="ADAL" clId="{61219C50-A226-431B-8B1C-CB67F3BB1678}" dt="2022-06-06T10:46:03.327" v="921"/>
          <ac:spMkLst>
            <pc:docMk/>
            <pc:sldMk cId="990909643" sldId="428"/>
            <ac:spMk id="5" creationId="{39DAE795-299F-4C17-8682-6ABC072D007D}"/>
          </ac:spMkLst>
        </pc:spChg>
        <pc:spChg chg="add mod">
          <ac:chgData name="Thanh Pham" userId="5bbb53c7-d495-4698-88bf-108d6fa2d942" providerId="ADAL" clId="{61219C50-A226-431B-8B1C-CB67F3BB1678}" dt="2022-06-06T10:46:35.737" v="968"/>
          <ac:spMkLst>
            <pc:docMk/>
            <pc:sldMk cId="990909643" sldId="428"/>
            <ac:spMk id="7" creationId="{A5232AD3-7DC6-64AC-720D-21D3A5E98815}"/>
          </ac:spMkLst>
        </pc:spChg>
      </pc:sldChg>
      <pc:sldChg chg="addSp delSp modSp new mod">
        <pc:chgData name="Thanh Pham" userId="5bbb53c7-d495-4698-88bf-108d6fa2d942" providerId="ADAL" clId="{61219C50-A226-431B-8B1C-CB67F3BB1678}" dt="2022-06-06T10:53:14.059" v="977" actId="1076"/>
        <pc:sldMkLst>
          <pc:docMk/>
          <pc:sldMk cId="3702634388" sldId="429"/>
        </pc:sldMkLst>
        <pc:spChg chg="del">
          <ac:chgData name="Thanh Pham" userId="5bbb53c7-d495-4698-88bf-108d6fa2d942" providerId="ADAL" clId="{61219C50-A226-431B-8B1C-CB67F3BB1678}" dt="2022-06-06T10:52:49.137" v="973" actId="22"/>
          <ac:spMkLst>
            <pc:docMk/>
            <pc:sldMk cId="3702634388" sldId="429"/>
            <ac:spMk id="2" creationId="{56851D2C-DAED-DA9E-64A4-9ABF7A49216F}"/>
          </ac:spMkLst>
        </pc:spChg>
        <pc:picChg chg="add mod ord">
          <ac:chgData name="Thanh Pham" userId="5bbb53c7-d495-4698-88bf-108d6fa2d942" providerId="ADAL" clId="{61219C50-A226-431B-8B1C-CB67F3BB1678}" dt="2022-06-06T10:53:13.194" v="976" actId="1076"/>
          <ac:picMkLst>
            <pc:docMk/>
            <pc:sldMk cId="3702634388" sldId="429"/>
            <ac:picMk id="6" creationId="{81749478-0E9D-DFF7-44E6-0CD100BE5762}"/>
          </ac:picMkLst>
        </pc:picChg>
        <pc:picChg chg="add mod">
          <ac:chgData name="Thanh Pham" userId="5bbb53c7-d495-4698-88bf-108d6fa2d942" providerId="ADAL" clId="{61219C50-A226-431B-8B1C-CB67F3BB1678}" dt="2022-06-06T10:53:14.059" v="977" actId="1076"/>
          <ac:picMkLst>
            <pc:docMk/>
            <pc:sldMk cId="3702634388" sldId="429"/>
            <ac:picMk id="8" creationId="{7F9DC121-856A-FB54-4806-9FF02E4CA1AF}"/>
          </ac:picMkLst>
        </pc:picChg>
      </pc:sldChg>
      <pc:sldChg chg="modSp">
        <pc:chgData name="Thanh Pham" userId="5bbb53c7-d495-4698-88bf-108d6fa2d942" providerId="ADAL" clId="{61219C50-A226-431B-8B1C-CB67F3BB1678}" dt="2022-06-10T06:47:00.015" v="1046" actId="20577"/>
        <pc:sldMkLst>
          <pc:docMk/>
          <pc:sldMk cId="4103954603" sldId="435"/>
        </pc:sldMkLst>
        <pc:spChg chg="mod">
          <ac:chgData name="Thanh Pham" userId="5bbb53c7-d495-4698-88bf-108d6fa2d942" providerId="ADAL" clId="{61219C50-A226-431B-8B1C-CB67F3BB1678}" dt="2022-06-10T06:47:00.015" v="1046" actId="20577"/>
          <ac:spMkLst>
            <pc:docMk/>
            <pc:sldMk cId="4103954603" sldId="435"/>
            <ac:spMk id="5" creationId="{39DAE795-299F-4C17-8682-6ABC072D007D}"/>
          </ac:spMkLst>
        </pc:spChg>
      </pc:sldChg>
      <pc:sldChg chg="addSp modSp modAnim">
        <pc:chgData name="Thanh Pham" userId="5bbb53c7-d495-4698-88bf-108d6fa2d942" providerId="ADAL" clId="{61219C50-A226-431B-8B1C-CB67F3BB1678}" dt="2022-06-10T06:41:18.366" v="1009" actId="6549"/>
        <pc:sldMkLst>
          <pc:docMk/>
          <pc:sldMk cId="28779252" sldId="436"/>
        </pc:sldMkLst>
        <pc:spChg chg="mod">
          <ac:chgData name="Thanh Pham" userId="5bbb53c7-d495-4698-88bf-108d6fa2d942" providerId="ADAL" clId="{61219C50-A226-431B-8B1C-CB67F3BB1678}" dt="2022-06-10T06:41:18.366" v="1009" actId="6549"/>
          <ac:spMkLst>
            <pc:docMk/>
            <pc:sldMk cId="28779252" sldId="436"/>
            <ac:spMk id="3" creationId="{71D7DE66-33EA-21D1-14FE-3F02D0DDB135}"/>
          </ac:spMkLst>
        </pc:spChg>
        <pc:spChg chg="add mod">
          <ac:chgData name="Thanh Pham" userId="5bbb53c7-d495-4698-88bf-108d6fa2d942" providerId="ADAL" clId="{61219C50-A226-431B-8B1C-CB67F3BB1678}" dt="2022-06-10T06:41:05.033" v="1000" actId="20577"/>
          <ac:spMkLst>
            <pc:docMk/>
            <pc:sldMk cId="28779252" sldId="436"/>
            <ac:spMk id="7" creationId="{70C53C2B-ACA6-B981-1F20-0AA87041EC70}"/>
          </ac:spMkLst>
        </pc:spChg>
      </pc:sldChg>
      <pc:sldChg chg="modSp modAnim">
        <pc:chgData name="Thanh Pham" userId="5bbb53c7-d495-4698-88bf-108d6fa2d942" providerId="ADAL" clId="{61219C50-A226-431B-8B1C-CB67F3BB1678}" dt="2022-06-10T06:47:15.937" v="1048" actId="20577"/>
        <pc:sldMkLst>
          <pc:docMk/>
          <pc:sldMk cId="2786460741" sldId="437"/>
        </pc:sldMkLst>
        <pc:spChg chg="mod">
          <ac:chgData name="Thanh Pham" userId="5bbb53c7-d495-4698-88bf-108d6fa2d942" providerId="ADAL" clId="{61219C50-A226-431B-8B1C-CB67F3BB1678}" dt="2022-06-10T06:42:02.149" v="1044" actId="207"/>
          <ac:spMkLst>
            <pc:docMk/>
            <pc:sldMk cId="2786460741" sldId="437"/>
            <ac:spMk id="3" creationId="{71D7DE66-33EA-21D1-14FE-3F02D0DDB135}"/>
          </ac:spMkLst>
        </pc:spChg>
        <pc:spChg chg="mod">
          <ac:chgData name="Thanh Pham" userId="5bbb53c7-d495-4698-88bf-108d6fa2d942" providerId="ADAL" clId="{61219C50-A226-431B-8B1C-CB67F3BB1678}" dt="2022-06-10T06:47:15.937" v="1048" actId="20577"/>
          <ac:spMkLst>
            <pc:docMk/>
            <pc:sldMk cId="2786460741" sldId="437"/>
            <ac:spMk id="5" creationId="{39DAE795-299F-4C17-8682-6ABC072D007D}"/>
          </ac:spMkLst>
        </pc:spChg>
      </pc:sldChg>
      <pc:sldChg chg="addSp delSp modSp mod">
        <pc:chgData name="Thanh Pham" userId="5bbb53c7-d495-4698-88bf-108d6fa2d942" providerId="ADAL" clId="{61219C50-A226-431B-8B1C-CB67F3BB1678}" dt="2022-06-10T06:47:50.592" v="1051" actId="167"/>
        <pc:sldMkLst>
          <pc:docMk/>
          <pc:sldMk cId="1300475826" sldId="440"/>
        </pc:sldMkLst>
        <pc:spChg chg="add del mod">
          <ac:chgData name="Thanh Pham" userId="5bbb53c7-d495-4698-88bf-108d6fa2d942" providerId="ADAL" clId="{61219C50-A226-431B-8B1C-CB67F3BB1678}" dt="2022-06-10T06:47:48.476" v="1050" actId="22"/>
          <ac:spMkLst>
            <pc:docMk/>
            <pc:sldMk cId="1300475826" sldId="440"/>
            <ac:spMk id="5" creationId="{C23EE4E1-EE68-186B-8F2D-A1F372A18BD6}"/>
          </ac:spMkLst>
        </pc:spChg>
        <pc:picChg chg="del">
          <ac:chgData name="Thanh Pham" userId="5bbb53c7-d495-4698-88bf-108d6fa2d942" providerId="ADAL" clId="{61219C50-A226-431B-8B1C-CB67F3BB1678}" dt="2022-06-10T06:47:47.259" v="1049" actId="478"/>
          <ac:picMkLst>
            <pc:docMk/>
            <pc:sldMk cId="1300475826" sldId="440"/>
            <ac:picMk id="6" creationId="{1F6A2EF8-C2F6-8C88-067D-269AFD7E2A47}"/>
          </ac:picMkLst>
        </pc:picChg>
        <pc:picChg chg="add mod ord">
          <ac:chgData name="Thanh Pham" userId="5bbb53c7-d495-4698-88bf-108d6fa2d942" providerId="ADAL" clId="{61219C50-A226-431B-8B1C-CB67F3BB1678}" dt="2022-06-10T06:47:50.592" v="1051" actId="167"/>
          <ac:picMkLst>
            <pc:docMk/>
            <pc:sldMk cId="1300475826" sldId="440"/>
            <ac:picMk id="9" creationId="{CFEAA7F4-B99D-9EF2-046A-215C359B7DD9}"/>
          </ac:picMkLst>
        </pc:picChg>
      </pc:sldChg>
      <pc:sldMasterChg chg="delSldLayout">
        <pc:chgData name="Thanh Pham" userId="5bbb53c7-d495-4698-88bf-108d6fa2d942" providerId="ADAL" clId="{61219C50-A226-431B-8B1C-CB67F3BB1678}" dt="2022-06-06T10:21:09.407" v="0" actId="47"/>
        <pc:sldMasterMkLst>
          <pc:docMk/>
          <pc:sldMasterMk cId="0" sldId="2147483667"/>
        </pc:sldMasterMkLst>
        <pc:sldLayoutChg chg="del">
          <pc:chgData name="Thanh Pham" userId="5bbb53c7-d495-4698-88bf-108d6fa2d942" providerId="ADAL" clId="{61219C50-A226-431B-8B1C-CB67F3BB1678}" dt="2022-06-06T10:21:09.407" v="0" actId="47"/>
          <pc:sldLayoutMkLst>
            <pc:docMk/>
            <pc:sldMasterMk cId="0" sldId="2147483667"/>
            <pc:sldLayoutMk cId="0" sldId="2147483650"/>
          </pc:sldLayoutMkLst>
        </pc:sldLayoutChg>
        <pc:sldLayoutChg chg="del">
          <pc:chgData name="Thanh Pham" userId="5bbb53c7-d495-4698-88bf-108d6fa2d942" providerId="ADAL" clId="{61219C50-A226-431B-8B1C-CB67F3BB1678}" dt="2022-06-06T10:21:09.407" v="0" actId="47"/>
          <pc:sldLayoutMkLst>
            <pc:docMk/>
            <pc:sldMasterMk cId="0" sldId="2147483667"/>
            <pc:sldLayoutMk cId="0" sldId="2147483657"/>
          </pc:sldLayoutMkLst>
        </pc:sldLayoutChg>
      </pc:sldMasterChg>
    </pc:docChg>
  </pc:docChgLst>
  <pc:docChgLst>
    <pc:chgData name="Thanh Pham" userId="5bbb53c7-d495-4698-88bf-108d6fa2d942" providerId="ADAL" clId="{46EAEF2B-0F05-8040-A305-21D2CF24D54D}"/>
    <pc:docChg chg="undo custSel addSld delSld modSld sldOrd">
      <pc:chgData name="Thanh Pham" userId="5bbb53c7-d495-4698-88bf-108d6fa2d942" providerId="ADAL" clId="{46EAEF2B-0F05-8040-A305-21D2CF24D54D}" dt="2022-06-11T05:42:33.717" v="1314" actId="21"/>
      <pc:docMkLst>
        <pc:docMk/>
      </pc:docMkLst>
      <pc:sldChg chg="modSp mod">
        <pc:chgData name="Thanh Pham" userId="5bbb53c7-d495-4698-88bf-108d6fa2d942" providerId="ADAL" clId="{46EAEF2B-0F05-8040-A305-21D2CF24D54D}" dt="2022-06-11T05:29:27.354" v="958" actId="255"/>
        <pc:sldMkLst>
          <pc:docMk/>
          <pc:sldMk cId="2776997953" sldId="293"/>
        </pc:sldMkLst>
        <pc:spChg chg="mod">
          <ac:chgData name="Thanh Pham" userId="5bbb53c7-d495-4698-88bf-108d6fa2d942" providerId="ADAL" clId="{46EAEF2B-0F05-8040-A305-21D2CF24D54D}" dt="2022-06-11T05:29:27.354" v="958" actId="255"/>
          <ac:spMkLst>
            <pc:docMk/>
            <pc:sldMk cId="2776997953" sldId="293"/>
            <ac:spMk id="3" creationId="{197807F8-091D-4731-A00B-60F360C7BEDF}"/>
          </ac:spMkLst>
        </pc:spChg>
      </pc:sldChg>
      <pc:sldChg chg="modSp mod">
        <pc:chgData name="Thanh Pham" userId="5bbb53c7-d495-4698-88bf-108d6fa2d942" providerId="ADAL" clId="{46EAEF2B-0F05-8040-A305-21D2CF24D54D}" dt="2022-06-11T05:29:36.526" v="966" actId="20577"/>
        <pc:sldMkLst>
          <pc:docMk/>
          <pc:sldMk cId="1891832121" sldId="297"/>
        </pc:sldMkLst>
        <pc:spChg chg="mod">
          <ac:chgData name="Thanh Pham" userId="5bbb53c7-d495-4698-88bf-108d6fa2d942" providerId="ADAL" clId="{46EAEF2B-0F05-8040-A305-21D2CF24D54D}" dt="2022-06-11T05:29:36.526" v="966" actId="20577"/>
          <ac:spMkLst>
            <pc:docMk/>
            <pc:sldMk cId="1891832121" sldId="297"/>
            <ac:spMk id="2" creationId="{56B1E60A-2BFA-47CA-B246-D558889FBBAF}"/>
          </ac:spMkLst>
        </pc:spChg>
      </pc:sldChg>
      <pc:sldChg chg="addSp delSp modSp mod">
        <pc:chgData name="Thanh Pham" userId="5bbb53c7-d495-4698-88bf-108d6fa2d942" providerId="ADAL" clId="{46EAEF2B-0F05-8040-A305-21D2CF24D54D}" dt="2022-06-11T05:31:17.307" v="989"/>
        <pc:sldMkLst>
          <pc:docMk/>
          <pc:sldMk cId="958880533" sldId="298"/>
        </pc:sldMkLst>
        <pc:spChg chg="mod">
          <ac:chgData name="Thanh Pham" userId="5bbb53c7-d495-4698-88bf-108d6fa2d942" providerId="ADAL" clId="{46EAEF2B-0F05-8040-A305-21D2CF24D54D}" dt="2022-06-11T04:02:15.467" v="21" actId="20577"/>
          <ac:spMkLst>
            <pc:docMk/>
            <pc:sldMk cId="958880533" sldId="298"/>
            <ac:spMk id="2" creationId="{0EF0856A-28A5-5445-B717-A09C92C2B95E}"/>
          </ac:spMkLst>
        </pc:spChg>
        <pc:spChg chg="mod">
          <ac:chgData name="Thanh Pham" userId="5bbb53c7-d495-4698-88bf-108d6fa2d942" providerId="ADAL" clId="{46EAEF2B-0F05-8040-A305-21D2CF24D54D}" dt="2022-06-11T04:10:14.512" v="431" actId="20577"/>
          <ac:spMkLst>
            <pc:docMk/>
            <pc:sldMk cId="958880533" sldId="298"/>
            <ac:spMk id="3" creationId="{EB5F473B-8D54-C042-BB3A-6952E30B1170}"/>
          </ac:spMkLst>
        </pc:spChg>
        <pc:spChg chg="add del mod">
          <ac:chgData name="Thanh Pham" userId="5bbb53c7-d495-4698-88bf-108d6fa2d942" providerId="ADAL" clId="{46EAEF2B-0F05-8040-A305-21D2CF24D54D}" dt="2022-06-11T05:31:17.307" v="989"/>
          <ac:spMkLst>
            <pc:docMk/>
            <pc:sldMk cId="958880533" sldId="298"/>
            <ac:spMk id="7" creationId="{6B7BDD7E-ABCE-306A-CA67-3EBC782227CF}"/>
          </ac:spMkLst>
        </pc:spChg>
      </pc:sldChg>
      <pc:sldChg chg="addSp delSp modSp mod modAnim">
        <pc:chgData name="Thanh Pham" userId="5bbb53c7-d495-4698-88bf-108d6fa2d942" providerId="ADAL" clId="{46EAEF2B-0F05-8040-A305-21D2CF24D54D}" dt="2022-06-11T04:14:20.403" v="602"/>
        <pc:sldMkLst>
          <pc:docMk/>
          <pc:sldMk cId="3717430311" sldId="302"/>
        </pc:sldMkLst>
        <pc:spChg chg="mod">
          <ac:chgData name="Thanh Pham" userId="5bbb53c7-d495-4698-88bf-108d6fa2d942" providerId="ADAL" clId="{46EAEF2B-0F05-8040-A305-21D2CF24D54D}" dt="2022-06-11T04:12:20.557" v="560" actId="20577"/>
          <ac:spMkLst>
            <pc:docMk/>
            <pc:sldMk cId="3717430311" sldId="302"/>
            <ac:spMk id="3" creationId="{0041B0EA-E76D-B64C-B535-861501B015C0}"/>
          </ac:spMkLst>
        </pc:spChg>
        <pc:grpChg chg="mod">
          <ac:chgData name="Thanh Pham" userId="5bbb53c7-d495-4698-88bf-108d6fa2d942" providerId="ADAL" clId="{46EAEF2B-0F05-8040-A305-21D2CF24D54D}" dt="2022-06-11T04:12:00.735" v="487" actId="1076"/>
          <ac:grpSpMkLst>
            <pc:docMk/>
            <pc:sldMk cId="3717430311" sldId="302"/>
            <ac:grpSpMk id="5" creationId="{1C29AC83-4399-864F-9DE4-F3362C1AB671}"/>
          </ac:grpSpMkLst>
        </pc:grpChg>
        <pc:picChg chg="add del mod">
          <ac:chgData name="Thanh Pham" userId="5bbb53c7-d495-4698-88bf-108d6fa2d942" providerId="ADAL" clId="{46EAEF2B-0F05-8040-A305-21D2CF24D54D}" dt="2022-06-11T04:14:20.403" v="602"/>
          <ac:picMkLst>
            <pc:docMk/>
            <pc:sldMk cId="3717430311" sldId="302"/>
            <ac:picMk id="8" creationId="{6AA64EAB-D32B-4832-C525-B9ED70B51549}"/>
          </ac:picMkLst>
        </pc:picChg>
      </pc:sldChg>
      <pc:sldChg chg="modSp mod">
        <pc:chgData name="Thanh Pham" userId="5bbb53c7-d495-4698-88bf-108d6fa2d942" providerId="ADAL" clId="{46EAEF2B-0F05-8040-A305-21D2CF24D54D}" dt="2022-06-11T04:14:54.181" v="674" actId="20577"/>
        <pc:sldMkLst>
          <pc:docMk/>
          <pc:sldMk cId="5138830" sldId="307"/>
        </pc:sldMkLst>
        <pc:spChg chg="mod">
          <ac:chgData name="Thanh Pham" userId="5bbb53c7-d495-4698-88bf-108d6fa2d942" providerId="ADAL" clId="{46EAEF2B-0F05-8040-A305-21D2CF24D54D}" dt="2022-06-11T04:14:54.181" v="674" actId="20577"/>
          <ac:spMkLst>
            <pc:docMk/>
            <pc:sldMk cId="5138830" sldId="307"/>
            <ac:spMk id="2" creationId="{64B91B00-936B-764C-A3E3-5FCB1151D64A}"/>
          </ac:spMkLst>
        </pc:spChg>
      </pc:sldChg>
      <pc:sldChg chg="ord">
        <pc:chgData name="Thanh Pham" userId="5bbb53c7-d495-4698-88bf-108d6fa2d942" providerId="ADAL" clId="{46EAEF2B-0F05-8040-A305-21D2CF24D54D}" dt="2022-06-11T04:19:30.158" v="918" actId="20578"/>
        <pc:sldMkLst>
          <pc:docMk/>
          <pc:sldMk cId="1021388637" sldId="322"/>
        </pc:sldMkLst>
      </pc:sldChg>
      <pc:sldChg chg="ord">
        <pc:chgData name="Thanh Pham" userId="5bbb53c7-d495-4698-88bf-108d6fa2d942" providerId="ADAL" clId="{46EAEF2B-0F05-8040-A305-21D2CF24D54D}" dt="2022-06-11T04:19:30.158" v="918" actId="20578"/>
        <pc:sldMkLst>
          <pc:docMk/>
          <pc:sldMk cId="2004716077" sldId="323"/>
        </pc:sldMkLst>
      </pc:sldChg>
      <pc:sldChg chg="add del">
        <pc:chgData name="Thanh Pham" userId="5bbb53c7-d495-4698-88bf-108d6fa2d942" providerId="ADAL" clId="{46EAEF2B-0F05-8040-A305-21D2CF24D54D}" dt="2022-06-11T04:19:23.635" v="917"/>
        <pc:sldMkLst>
          <pc:docMk/>
          <pc:sldMk cId="2470785168" sldId="414"/>
        </pc:sldMkLst>
      </pc:sldChg>
      <pc:sldChg chg="add del">
        <pc:chgData name="Thanh Pham" userId="5bbb53c7-d495-4698-88bf-108d6fa2d942" providerId="ADAL" clId="{46EAEF2B-0F05-8040-A305-21D2CF24D54D}" dt="2022-06-11T04:19:23.635" v="917"/>
        <pc:sldMkLst>
          <pc:docMk/>
          <pc:sldMk cId="2931942658" sldId="415"/>
        </pc:sldMkLst>
      </pc:sldChg>
      <pc:sldChg chg="add del">
        <pc:chgData name="Thanh Pham" userId="5bbb53c7-d495-4698-88bf-108d6fa2d942" providerId="ADAL" clId="{46EAEF2B-0F05-8040-A305-21D2CF24D54D}" dt="2022-06-11T04:19:23.635" v="917"/>
        <pc:sldMkLst>
          <pc:docMk/>
          <pc:sldMk cId="2227476004" sldId="416"/>
        </pc:sldMkLst>
      </pc:sldChg>
      <pc:sldChg chg="add del">
        <pc:chgData name="Thanh Pham" userId="5bbb53c7-d495-4698-88bf-108d6fa2d942" providerId="ADAL" clId="{46EAEF2B-0F05-8040-A305-21D2CF24D54D}" dt="2022-06-11T04:19:23.635" v="917"/>
        <pc:sldMkLst>
          <pc:docMk/>
          <pc:sldMk cId="4173867137" sldId="421"/>
        </pc:sldMkLst>
      </pc:sldChg>
      <pc:sldChg chg="add del">
        <pc:chgData name="Thanh Pham" userId="5bbb53c7-d495-4698-88bf-108d6fa2d942" providerId="ADAL" clId="{46EAEF2B-0F05-8040-A305-21D2CF24D54D}" dt="2022-06-11T04:19:23.635" v="917"/>
        <pc:sldMkLst>
          <pc:docMk/>
          <pc:sldMk cId="1113393939" sldId="422"/>
        </pc:sldMkLst>
      </pc:sldChg>
      <pc:sldChg chg="add del">
        <pc:chgData name="Thanh Pham" userId="5bbb53c7-d495-4698-88bf-108d6fa2d942" providerId="ADAL" clId="{46EAEF2B-0F05-8040-A305-21D2CF24D54D}" dt="2022-06-11T04:19:23.635" v="917"/>
        <pc:sldMkLst>
          <pc:docMk/>
          <pc:sldMk cId="1228147790" sldId="423"/>
        </pc:sldMkLst>
      </pc:sldChg>
      <pc:sldChg chg="add del">
        <pc:chgData name="Thanh Pham" userId="5bbb53c7-d495-4698-88bf-108d6fa2d942" providerId="ADAL" clId="{46EAEF2B-0F05-8040-A305-21D2CF24D54D}" dt="2022-06-11T04:19:23.635" v="917"/>
        <pc:sldMkLst>
          <pc:docMk/>
          <pc:sldMk cId="2732773563" sldId="424"/>
        </pc:sldMkLst>
      </pc:sldChg>
      <pc:sldChg chg="add del">
        <pc:chgData name="Thanh Pham" userId="5bbb53c7-d495-4698-88bf-108d6fa2d942" providerId="ADAL" clId="{46EAEF2B-0F05-8040-A305-21D2CF24D54D}" dt="2022-06-11T04:19:23.635" v="917"/>
        <pc:sldMkLst>
          <pc:docMk/>
          <pc:sldMk cId="4153035968" sldId="426"/>
        </pc:sldMkLst>
      </pc:sldChg>
      <pc:sldChg chg="add del">
        <pc:chgData name="Thanh Pham" userId="5bbb53c7-d495-4698-88bf-108d6fa2d942" providerId="ADAL" clId="{46EAEF2B-0F05-8040-A305-21D2CF24D54D}" dt="2022-06-11T04:19:23.635" v="917"/>
        <pc:sldMkLst>
          <pc:docMk/>
          <pc:sldMk cId="2143077679" sldId="427"/>
        </pc:sldMkLst>
      </pc:sldChg>
      <pc:sldChg chg="add del">
        <pc:chgData name="Thanh Pham" userId="5bbb53c7-d495-4698-88bf-108d6fa2d942" providerId="ADAL" clId="{46EAEF2B-0F05-8040-A305-21D2CF24D54D}" dt="2022-06-11T04:19:23.635" v="917"/>
        <pc:sldMkLst>
          <pc:docMk/>
          <pc:sldMk cId="2256506418" sldId="430"/>
        </pc:sldMkLst>
      </pc:sldChg>
      <pc:sldChg chg="add del">
        <pc:chgData name="Thanh Pham" userId="5bbb53c7-d495-4698-88bf-108d6fa2d942" providerId="ADAL" clId="{46EAEF2B-0F05-8040-A305-21D2CF24D54D}" dt="2022-06-11T04:19:23.635" v="917"/>
        <pc:sldMkLst>
          <pc:docMk/>
          <pc:sldMk cId="922413448" sldId="431"/>
        </pc:sldMkLst>
      </pc:sldChg>
      <pc:sldChg chg="add del">
        <pc:chgData name="Thanh Pham" userId="5bbb53c7-d495-4698-88bf-108d6fa2d942" providerId="ADAL" clId="{46EAEF2B-0F05-8040-A305-21D2CF24D54D}" dt="2022-06-11T04:19:23.635" v="917"/>
        <pc:sldMkLst>
          <pc:docMk/>
          <pc:sldMk cId="3358863170" sldId="432"/>
        </pc:sldMkLst>
      </pc:sldChg>
      <pc:sldChg chg="add del">
        <pc:chgData name="Thanh Pham" userId="5bbb53c7-d495-4698-88bf-108d6fa2d942" providerId="ADAL" clId="{46EAEF2B-0F05-8040-A305-21D2CF24D54D}" dt="2022-06-11T04:19:23.635" v="917"/>
        <pc:sldMkLst>
          <pc:docMk/>
          <pc:sldMk cId="3638973446" sldId="433"/>
        </pc:sldMkLst>
      </pc:sldChg>
      <pc:sldChg chg="add del">
        <pc:chgData name="Thanh Pham" userId="5bbb53c7-d495-4698-88bf-108d6fa2d942" providerId="ADAL" clId="{46EAEF2B-0F05-8040-A305-21D2CF24D54D}" dt="2022-06-11T04:19:23.635" v="917"/>
        <pc:sldMkLst>
          <pc:docMk/>
          <pc:sldMk cId="1183216265" sldId="434"/>
        </pc:sldMkLst>
      </pc:sldChg>
      <pc:sldChg chg="add del">
        <pc:chgData name="Thanh Pham" userId="5bbb53c7-d495-4698-88bf-108d6fa2d942" providerId="ADAL" clId="{46EAEF2B-0F05-8040-A305-21D2CF24D54D}" dt="2022-06-11T04:19:23.635" v="917"/>
        <pc:sldMkLst>
          <pc:docMk/>
          <pc:sldMk cId="4103954603" sldId="435"/>
        </pc:sldMkLst>
      </pc:sldChg>
      <pc:sldChg chg="add del">
        <pc:chgData name="Thanh Pham" userId="5bbb53c7-d495-4698-88bf-108d6fa2d942" providerId="ADAL" clId="{46EAEF2B-0F05-8040-A305-21D2CF24D54D}" dt="2022-06-11T04:19:23.635" v="917"/>
        <pc:sldMkLst>
          <pc:docMk/>
          <pc:sldMk cId="28779252" sldId="436"/>
        </pc:sldMkLst>
      </pc:sldChg>
      <pc:sldChg chg="add del">
        <pc:chgData name="Thanh Pham" userId="5bbb53c7-d495-4698-88bf-108d6fa2d942" providerId="ADAL" clId="{46EAEF2B-0F05-8040-A305-21D2CF24D54D}" dt="2022-06-11T04:19:23.635" v="917"/>
        <pc:sldMkLst>
          <pc:docMk/>
          <pc:sldMk cId="2786460741" sldId="437"/>
        </pc:sldMkLst>
      </pc:sldChg>
      <pc:sldChg chg="add del">
        <pc:chgData name="Thanh Pham" userId="5bbb53c7-d495-4698-88bf-108d6fa2d942" providerId="ADAL" clId="{46EAEF2B-0F05-8040-A305-21D2CF24D54D}" dt="2022-06-11T04:19:23.635" v="917"/>
        <pc:sldMkLst>
          <pc:docMk/>
          <pc:sldMk cId="2835861423" sldId="438"/>
        </pc:sldMkLst>
      </pc:sldChg>
      <pc:sldChg chg="add del">
        <pc:chgData name="Thanh Pham" userId="5bbb53c7-d495-4698-88bf-108d6fa2d942" providerId="ADAL" clId="{46EAEF2B-0F05-8040-A305-21D2CF24D54D}" dt="2022-06-11T04:19:23.635" v="917"/>
        <pc:sldMkLst>
          <pc:docMk/>
          <pc:sldMk cId="4218353335" sldId="439"/>
        </pc:sldMkLst>
      </pc:sldChg>
      <pc:sldChg chg="add del">
        <pc:chgData name="Thanh Pham" userId="5bbb53c7-d495-4698-88bf-108d6fa2d942" providerId="ADAL" clId="{46EAEF2B-0F05-8040-A305-21D2CF24D54D}" dt="2022-06-11T04:19:23.635" v="917"/>
        <pc:sldMkLst>
          <pc:docMk/>
          <pc:sldMk cId="1300475826" sldId="440"/>
        </pc:sldMkLst>
      </pc:sldChg>
      <pc:sldChg chg="add del">
        <pc:chgData name="Thanh Pham" userId="5bbb53c7-d495-4698-88bf-108d6fa2d942" providerId="ADAL" clId="{46EAEF2B-0F05-8040-A305-21D2CF24D54D}" dt="2022-06-11T04:19:23.635" v="917"/>
        <pc:sldMkLst>
          <pc:docMk/>
          <pc:sldMk cId="4204079965" sldId="441"/>
        </pc:sldMkLst>
      </pc:sldChg>
      <pc:sldChg chg="del">
        <pc:chgData name="Thanh Pham" userId="5bbb53c7-d495-4698-88bf-108d6fa2d942" providerId="ADAL" clId="{46EAEF2B-0F05-8040-A305-21D2CF24D54D}" dt="2022-06-11T04:19:33.756" v="919" actId="2696"/>
        <pc:sldMkLst>
          <pc:docMk/>
          <pc:sldMk cId="1281166536" sldId="442"/>
        </pc:sldMkLst>
      </pc:sldChg>
      <pc:sldChg chg="modSp mod">
        <pc:chgData name="Thanh Pham" userId="5bbb53c7-d495-4698-88bf-108d6fa2d942" providerId="ADAL" clId="{46EAEF2B-0F05-8040-A305-21D2CF24D54D}" dt="2022-06-11T04:16:42.052" v="914"/>
        <pc:sldMkLst>
          <pc:docMk/>
          <pc:sldMk cId="2631867466" sldId="444"/>
        </pc:sldMkLst>
        <pc:spChg chg="mod">
          <ac:chgData name="Thanh Pham" userId="5bbb53c7-d495-4698-88bf-108d6fa2d942" providerId="ADAL" clId="{46EAEF2B-0F05-8040-A305-21D2CF24D54D}" dt="2022-06-11T04:16:42.052" v="914"/>
          <ac:spMkLst>
            <pc:docMk/>
            <pc:sldMk cId="2631867466" sldId="444"/>
            <ac:spMk id="3" creationId="{741E07E6-9729-FFEB-1BE5-0261932C28C0}"/>
          </ac:spMkLst>
        </pc:spChg>
      </pc:sldChg>
      <pc:sldChg chg="modSp del mod">
        <pc:chgData name="Thanh Pham" userId="5bbb53c7-d495-4698-88bf-108d6fa2d942" providerId="ADAL" clId="{46EAEF2B-0F05-8040-A305-21D2CF24D54D}" dt="2022-06-11T04:16:43.671" v="915" actId="2696"/>
        <pc:sldMkLst>
          <pc:docMk/>
          <pc:sldMk cId="4264984873" sldId="445"/>
        </pc:sldMkLst>
        <pc:spChg chg="mod">
          <ac:chgData name="Thanh Pham" userId="5bbb53c7-d495-4698-88bf-108d6fa2d942" providerId="ADAL" clId="{46EAEF2B-0F05-8040-A305-21D2CF24D54D}" dt="2022-06-11T04:16:40.426" v="912" actId="21"/>
          <ac:spMkLst>
            <pc:docMk/>
            <pc:sldMk cId="4264984873" sldId="445"/>
            <ac:spMk id="3" creationId="{33BB1C1A-F184-D27B-2FA1-75B90BFD1303}"/>
          </ac:spMkLst>
        </pc:spChg>
      </pc:sldChg>
      <pc:sldChg chg="addSp delSp modSp new mod">
        <pc:chgData name="Thanh Pham" userId="5bbb53c7-d495-4698-88bf-108d6fa2d942" providerId="ADAL" clId="{46EAEF2B-0F05-8040-A305-21D2CF24D54D}" dt="2022-06-11T04:06:32.051" v="326" actId="20577"/>
        <pc:sldMkLst>
          <pc:docMk/>
          <pc:sldMk cId="1749724586" sldId="446"/>
        </pc:sldMkLst>
        <pc:spChg chg="mod">
          <ac:chgData name="Thanh Pham" userId="5bbb53c7-d495-4698-88bf-108d6fa2d942" providerId="ADAL" clId="{46EAEF2B-0F05-8040-A305-21D2CF24D54D}" dt="2022-06-11T04:02:57.064" v="43" actId="20577"/>
          <ac:spMkLst>
            <pc:docMk/>
            <pc:sldMk cId="1749724586" sldId="446"/>
            <ac:spMk id="2" creationId="{B5399388-F3E7-61F9-1C39-6069FF007202}"/>
          </ac:spMkLst>
        </pc:spChg>
        <pc:spChg chg="del">
          <ac:chgData name="Thanh Pham" userId="5bbb53c7-d495-4698-88bf-108d6fa2d942" providerId="ADAL" clId="{46EAEF2B-0F05-8040-A305-21D2CF24D54D}" dt="2022-06-11T04:02:52.239" v="35"/>
          <ac:spMkLst>
            <pc:docMk/>
            <pc:sldMk cId="1749724586" sldId="446"/>
            <ac:spMk id="3" creationId="{FF41667B-B327-39EA-F13F-E0FCC90EEBB2}"/>
          </ac:spMkLst>
        </pc:spChg>
        <pc:spChg chg="mod">
          <ac:chgData name="Thanh Pham" userId="5bbb53c7-d495-4698-88bf-108d6fa2d942" providerId="ADAL" clId="{46EAEF2B-0F05-8040-A305-21D2CF24D54D}" dt="2022-06-11T04:02:52.239" v="35"/>
          <ac:spMkLst>
            <pc:docMk/>
            <pc:sldMk cId="1749724586" sldId="446"/>
            <ac:spMk id="4" creationId="{4B158B2E-043D-3AF5-323D-8B86B1A221CF}"/>
          </ac:spMkLst>
        </pc:spChg>
        <pc:spChg chg="add del mod">
          <ac:chgData name="Thanh Pham" userId="5bbb53c7-d495-4698-88bf-108d6fa2d942" providerId="ADAL" clId="{46EAEF2B-0F05-8040-A305-21D2CF24D54D}" dt="2022-06-11T04:02:52.239" v="35"/>
          <ac:spMkLst>
            <pc:docMk/>
            <pc:sldMk cId="1749724586" sldId="446"/>
            <ac:spMk id="5" creationId="{46724AD4-6C33-A370-A860-B5AFE8F76F7D}"/>
          </ac:spMkLst>
        </pc:spChg>
        <pc:spChg chg="add del mod">
          <ac:chgData name="Thanh Pham" userId="5bbb53c7-d495-4698-88bf-108d6fa2d942" providerId="ADAL" clId="{46EAEF2B-0F05-8040-A305-21D2CF24D54D}" dt="2022-06-11T04:02:52.239" v="35"/>
          <ac:spMkLst>
            <pc:docMk/>
            <pc:sldMk cId="1749724586" sldId="446"/>
            <ac:spMk id="6" creationId="{9E8B9D40-D2BC-9F42-C567-AED6155F2171}"/>
          </ac:spMkLst>
        </pc:spChg>
        <pc:spChg chg="add mod">
          <ac:chgData name="Thanh Pham" userId="5bbb53c7-d495-4698-88bf-108d6fa2d942" providerId="ADAL" clId="{46EAEF2B-0F05-8040-A305-21D2CF24D54D}" dt="2022-06-11T04:06:32.051" v="326" actId="20577"/>
          <ac:spMkLst>
            <pc:docMk/>
            <pc:sldMk cId="1749724586" sldId="446"/>
            <ac:spMk id="7" creationId="{16AB1C01-63E3-41BF-CC10-72F0FA8BA290}"/>
          </ac:spMkLst>
        </pc:spChg>
        <pc:picChg chg="add mod">
          <ac:chgData name="Thanh Pham" userId="5bbb53c7-d495-4698-88bf-108d6fa2d942" providerId="ADAL" clId="{46EAEF2B-0F05-8040-A305-21D2CF24D54D}" dt="2022-06-11T04:05:09.088" v="47" actId="1076"/>
          <ac:picMkLst>
            <pc:docMk/>
            <pc:sldMk cId="1749724586" sldId="446"/>
            <ac:picMk id="1026" creationId="{73BC9BB1-1F9B-CAEC-2811-9A0DFCA38878}"/>
          </ac:picMkLst>
        </pc:picChg>
        <pc:picChg chg="add mod">
          <ac:chgData name="Thanh Pham" userId="5bbb53c7-d495-4698-88bf-108d6fa2d942" providerId="ADAL" clId="{46EAEF2B-0F05-8040-A305-21D2CF24D54D}" dt="2022-06-11T04:05:10.087" v="49" actId="1076"/>
          <ac:picMkLst>
            <pc:docMk/>
            <pc:sldMk cId="1749724586" sldId="446"/>
            <ac:picMk id="1028" creationId="{04BD9C19-EBFB-F094-6799-F93ABCC23631}"/>
          </ac:picMkLst>
        </pc:picChg>
        <pc:picChg chg="add mod">
          <ac:chgData name="Thanh Pham" userId="5bbb53c7-d495-4698-88bf-108d6fa2d942" providerId="ADAL" clId="{46EAEF2B-0F05-8040-A305-21D2CF24D54D}" dt="2022-06-11T04:05:09.570" v="48" actId="1076"/>
          <ac:picMkLst>
            <pc:docMk/>
            <pc:sldMk cId="1749724586" sldId="446"/>
            <ac:picMk id="1030" creationId="{3DA63846-E507-A315-236E-A9E8CF940C29}"/>
          </ac:picMkLst>
        </pc:picChg>
      </pc:sldChg>
      <pc:sldChg chg="addSp delSp modSp new mod ord">
        <pc:chgData name="Thanh Pham" userId="5bbb53c7-d495-4698-88bf-108d6fa2d942" providerId="ADAL" clId="{46EAEF2B-0F05-8040-A305-21D2CF24D54D}" dt="2022-06-11T05:42:33.717" v="1314" actId="21"/>
        <pc:sldMkLst>
          <pc:docMk/>
          <pc:sldMk cId="3485228877" sldId="447"/>
        </pc:sldMkLst>
        <pc:spChg chg="mod">
          <ac:chgData name="Thanh Pham" userId="5bbb53c7-d495-4698-88bf-108d6fa2d942" providerId="ADAL" clId="{46EAEF2B-0F05-8040-A305-21D2CF24D54D}" dt="2022-06-11T05:31:24.053" v="997" actId="20577"/>
          <ac:spMkLst>
            <pc:docMk/>
            <pc:sldMk cId="3485228877" sldId="447"/>
            <ac:spMk id="2" creationId="{63242A52-6579-3759-C902-ECBD8BFDCE66}"/>
          </ac:spMkLst>
        </pc:spChg>
        <pc:spChg chg="mod">
          <ac:chgData name="Thanh Pham" userId="5bbb53c7-d495-4698-88bf-108d6fa2d942" providerId="ADAL" clId="{46EAEF2B-0F05-8040-A305-21D2CF24D54D}" dt="2022-06-11T05:42:33.717" v="1314" actId="21"/>
          <ac:spMkLst>
            <pc:docMk/>
            <pc:sldMk cId="3485228877" sldId="447"/>
            <ac:spMk id="3" creationId="{0CE595CD-601C-4085-58FD-C1D3710F4000}"/>
          </ac:spMkLst>
        </pc:spChg>
        <pc:spChg chg="add del mod">
          <ac:chgData name="Thanh Pham" userId="5bbb53c7-d495-4698-88bf-108d6fa2d942" providerId="ADAL" clId="{46EAEF2B-0F05-8040-A305-21D2CF24D54D}" dt="2022-06-11T05:34:56.457" v="1098"/>
          <ac:spMkLst>
            <pc:docMk/>
            <pc:sldMk cId="3485228877" sldId="447"/>
            <ac:spMk id="5" creationId="{7F1FD89E-8803-004E-CE74-3366B5DA90F3}"/>
          </ac:spMkLst>
        </pc:spChg>
        <pc:spChg chg="add del mod">
          <ac:chgData name="Thanh Pham" userId="5bbb53c7-d495-4698-88bf-108d6fa2d942" providerId="ADAL" clId="{46EAEF2B-0F05-8040-A305-21D2CF24D54D}" dt="2022-06-11T05:40:32.549" v="1147"/>
          <ac:spMkLst>
            <pc:docMk/>
            <pc:sldMk cId="3485228877" sldId="447"/>
            <ac:spMk id="7" creationId="{39E815D6-3BA2-0593-0FDF-831D72B8AEB3}"/>
          </ac:spMkLst>
        </pc:spChg>
        <pc:spChg chg="add del mod">
          <ac:chgData name="Thanh Pham" userId="5bbb53c7-d495-4698-88bf-108d6fa2d942" providerId="ADAL" clId="{46EAEF2B-0F05-8040-A305-21D2CF24D54D}" dt="2022-06-11T05:40:32.549" v="1147"/>
          <ac:spMkLst>
            <pc:docMk/>
            <pc:sldMk cId="3485228877" sldId="447"/>
            <ac:spMk id="9" creationId="{1E67D535-00D9-12B1-25CA-F8EE8EC74F26}"/>
          </ac:spMkLst>
        </pc:spChg>
        <pc:spChg chg="add del mod">
          <ac:chgData name="Thanh Pham" userId="5bbb53c7-d495-4698-88bf-108d6fa2d942" providerId="ADAL" clId="{46EAEF2B-0F05-8040-A305-21D2CF24D54D}" dt="2022-06-11T05:40:32.549" v="1147"/>
          <ac:spMkLst>
            <pc:docMk/>
            <pc:sldMk cId="3485228877" sldId="447"/>
            <ac:spMk id="10" creationId="{8AAF633E-ABCE-A646-CA88-48EED85435FC}"/>
          </ac:spMkLst>
        </pc:spChg>
        <pc:spChg chg="add del mod">
          <ac:chgData name="Thanh Pham" userId="5bbb53c7-d495-4698-88bf-108d6fa2d942" providerId="ADAL" clId="{46EAEF2B-0F05-8040-A305-21D2CF24D54D}" dt="2022-06-11T05:40:32.549" v="1147"/>
          <ac:spMkLst>
            <pc:docMk/>
            <pc:sldMk cId="3485228877" sldId="447"/>
            <ac:spMk id="12" creationId="{C1840D91-6D30-1DA0-61A9-65CC1276C5D5}"/>
          </ac:spMkLst>
        </pc:spChg>
        <pc:picChg chg="add mod">
          <ac:chgData name="Thanh Pham" userId="5bbb53c7-d495-4698-88bf-108d6fa2d942" providerId="ADAL" clId="{46EAEF2B-0F05-8040-A305-21D2CF24D54D}" dt="2022-06-11T05:40:53.562" v="1162" actId="1076"/>
          <ac:picMkLst>
            <pc:docMk/>
            <pc:sldMk cId="3485228877" sldId="447"/>
            <ac:picMk id="5" creationId="{EE74D15A-003E-CE9D-2BD8-0E68CAA6C0B0}"/>
          </ac:picMkLst>
        </pc:picChg>
        <pc:picChg chg="add del mod">
          <ac:chgData name="Thanh Pham" userId="5bbb53c7-d495-4698-88bf-108d6fa2d942" providerId="ADAL" clId="{46EAEF2B-0F05-8040-A305-21D2CF24D54D}" dt="2022-06-11T05:40:44.328" v="1151" actId="478"/>
          <ac:picMkLst>
            <pc:docMk/>
            <pc:sldMk cId="3485228877" sldId="447"/>
            <ac:picMk id="2050" creationId="{E4F483FD-A589-E64C-490E-E63DAEB6A69B}"/>
          </ac:picMkLst>
        </pc:picChg>
        <pc:picChg chg="add del mod">
          <ac:chgData name="Thanh Pham" userId="5bbb53c7-d495-4698-88bf-108d6fa2d942" providerId="ADAL" clId="{46EAEF2B-0F05-8040-A305-21D2CF24D54D}" dt="2022-06-11T05:40:45.227" v="1152" actId="478"/>
          <ac:picMkLst>
            <pc:docMk/>
            <pc:sldMk cId="3485228877" sldId="447"/>
            <ac:picMk id="2052" creationId="{878A5CA4-626F-0B41-F5D6-DE26896FD96D}"/>
          </ac:picMkLst>
        </pc:picChg>
        <pc:cxnChg chg="add del mod">
          <ac:chgData name="Thanh Pham" userId="5bbb53c7-d495-4698-88bf-108d6fa2d942" providerId="ADAL" clId="{46EAEF2B-0F05-8040-A305-21D2CF24D54D}" dt="2022-06-11T05:40:32.549" v="1147"/>
          <ac:cxnSpMkLst>
            <pc:docMk/>
            <pc:sldMk cId="3485228877" sldId="447"/>
            <ac:cxnSpMk id="8" creationId="{82E5488C-117E-BA83-6B5A-D0BC00E9D2AC}"/>
          </ac:cxnSpMkLst>
        </pc:cxnChg>
        <pc:cxnChg chg="add del mod">
          <ac:chgData name="Thanh Pham" userId="5bbb53c7-d495-4698-88bf-108d6fa2d942" providerId="ADAL" clId="{46EAEF2B-0F05-8040-A305-21D2CF24D54D}" dt="2022-06-11T05:40:32.549" v="1147"/>
          <ac:cxnSpMkLst>
            <pc:docMk/>
            <pc:sldMk cId="3485228877" sldId="447"/>
            <ac:cxnSpMk id="11" creationId="{0C02A618-8F82-86D2-98DE-4A157D224829}"/>
          </ac:cxnSpMkLst>
        </pc:cxnChg>
        <pc:cxnChg chg="add del mod">
          <ac:chgData name="Thanh Pham" userId="5bbb53c7-d495-4698-88bf-108d6fa2d942" providerId="ADAL" clId="{46EAEF2B-0F05-8040-A305-21D2CF24D54D}" dt="2022-06-11T05:40:32.549" v="1147"/>
          <ac:cxnSpMkLst>
            <pc:docMk/>
            <pc:sldMk cId="3485228877" sldId="447"/>
            <ac:cxnSpMk id="13" creationId="{B5CF4ECD-75DC-6DF7-A0D2-A9165F994967}"/>
          </ac:cxnSpMkLst>
        </pc:cxnChg>
      </pc:sldChg>
      <pc:sldChg chg="modSp new mod">
        <pc:chgData name="Thanh Pham" userId="5bbb53c7-d495-4698-88bf-108d6fa2d942" providerId="ADAL" clId="{46EAEF2B-0F05-8040-A305-21D2CF24D54D}" dt="2022-06-11T04:10:03.879" v="382" actId="20577"/>
        <pc:sldMkLst>
          <pc:docMk/>
          <pc:sldMk cId="177989593" sldId="448"/>
        </pc:sldMkLst>
        <pc:spChg chg="mod">
          <ac:chgData name="Thanh Pham" userId="5bbb53c7-d495-4698-88bf-108d6fa2d942" providerId="ADAL" clId="{46EAEF2B-0F05-8040-A305-21D2CF24D54D}" dt="2022-06-11T04:10:03.879" v="382" actId="20577"/>
          <ac:spMkLst>
            <pc:docMk/>
            <pc:sldMk cId="177989593" sldId="448"/>
            <ac:spMk id="3" creationId="{102417B2-46EA-1A0B-1BAB-FC6595400B04}"/>
          </ac:spMkLst>
        </pc:spChg>
      </pc:sldChg>
      <pc:sldChg chg="new del">
        <pc:chgData name="Thanh Pham" userId="5bbb53c7-d495-4698-88bf-108d6fa2d942" providerId="ADAL" clId="{46EAEF2B-0F05-8040-A305-21D2CF24D54D}" dt="2022-06-11T04:09:40.210" v="351" actId="2696"/>
        <pc:sldMkLst>
          <pc:docMk/>
          <pc:sldMk cId="1857089706" sldId="448"/>
        </pc:sldMkLst>
      </pc:sldChg>
      <pc:sldChg chg="addSp modSp new mod">
        <pc:chgData name="Thanh Pham" userId="5bbb53c7-d495-4698-88bf-108d6fa2d942" providerId="ADAL" clId="{46EAEF2B-0F05-8040-A305-21D2CF24D54D}" dt="2022-06-11T04:11:32.578" v="478" actId="14100"/>
        <pc:sldMkLst>
          <pc:docMk/>
          <pc:sldMk cId="4286239588" sldId="449"/>
        </pc:sldMkLst>
        <pc:spChg chg="mod">
          <ac:chgData name="Thanh Pham" userId="5bbb53c7-d495-4698-88bf-108d6fa2d942" providerId="ADAL" clId="{46EAEF2B-0F05-8040-A305-21D2CF24D54D}" dt="2022-06-11T04:10:31.706" v="438" actId="20577"/>
          <ac:spMkLst>
            <pc:docMk/>
            <pc:sldMk cId="4286239588" sldId="449"/>
            <ac:spMk id="2" creationId="{A7E9853C-64EE-27D4-CD5C-D22DD2B4164C}"/>
          </ac:spMkLst>
        </pc:spChg>
        <pc:picChg chg="add mod">
          <ac:chgData name="Thanh Pham" userId="5bbb53c7-d495-4698-88bf-108d6fa2d942" providerId="ADAL" clId="{46EAEF2B-0F05-8040-A305-21D2CF24D54D}" dt="2022-06-11T04:11:32.578" v="478" actId="14100"/>
          <ac:picMkLst>
            <pc:docMk/>
            <pc:sldMk cId="4286239588" sldId="449"/>
            <ac:picMk id="7" creationId="{34A95253-75E3-0189-ED57-8D0C1D9344E0}"/>
          </ac:picMkLst>
        </pc:picChg>
      </pc:sldChg>
      <pc:sldChg chg="modSp new del mod">
        <pc:chgData name="Thanh Pham" userId="5bbb53c7-d495-4698-88bf-108d6fa2d942" providerId="ADAL" clId="{46EAEF2B-0F05-8040-A305-21D2CF24D54D}" dt="2022-06-11T04:11:35.416" v="479" actId="2696"/>
        <pc:sldMkLst>
          <pc:docMk/>
          <pc:sldMk cId="275271264" sldId="450"/>
        </pc:sldMkLst>
        <pc:spChg chg="mod">
          <ac:chgData name="Thanh Pham" userId="5bbb53c7-d495-4698-88bf-108d6fa2d942" providerId="ADAL" clId="{46EAEF2B-0F05-8040-A305-21D2CF24D54D}" dt="2022-06-11T04:11:25.597" v="474" actId="20577"/>
          <ac:spMkLst>
            <pc:docMk/>
            <pc:sldMk cId="275271264" sldId="450"/>
            <ac:spMk id="2" creationId="{A199D69E-A2FE-24F2-00DB-FA3043F0B0B9}"/>
          </ac:spMkLst>
        </pc:spChg>
      </pc:sldChg>
      <pc:sldChg chg="addSp modSp new mod modAnim">
        <pc:chgData name="Thanh Pham" userId="5bbb53c7-d495-4698-88bf-108d6fa2d942" providerId="ADAL" clId="{46EAEF2B-0F05-8040-A305-21D2CF24D54D}" dt="2022-06-11T04:14:47.531" v="654" actId="20577"/>
        <pc:sldMkLst>
          <pc:docMk/>
          <pc:sldMk cId="2819468461" sldId="450"/>
        </pc:sldMkLst>
        <pc:spChg chg="mod">
          <ac:chgData name="Thanh Pham" userId="5bbb53c7-d495-4698-88bf-108d6fa2d942" providerId="ADAL" clId="{46EAEF2B-0F05-8040-A305-21D2CF24D54D}" dt="2022-06-11T04:12:40.971" v="583" actId="20577"/>
          <ac:spMkLst>
            <pc:docMk/>
            <pc:sldMk cId="2819468461" sldId="450"/>
            <ac:spMk id="2" creationId="{965CFD96-EEF7-CB1E-480B-9AADCE745046}"/>
          </ac:spMkLst>
        </pc:spChg>
        <pc:spChg chg="mod">
          <ac:chgData name="Thanh Pham" userId="5bbb53c7-d495-4698-88bf-108d6fa2d942" providerId="ADAL" clId="{46EAEF2B-0F05-8040-A305-21D2CF24D54D}" dt="2022-06-11T04:14:47.531" v="654" actId="20577"/>
          <ac:spMkLst>
            <pc:docMk/>
            <pc:sldMk cId="2819468461" sldId="450"/>
            <ac:spMk id="3" creationId="{5802F744-3E5F-3C22-47C6-44BA95E84698}"/>
          </ac:spMkLst>
        </pc:spChg>
        <pc:picChg chg="add mod">
          <ac:chgData name="Thanh Pham" userId="5bbb53c7-d495-4698-88bf-108d6fa2d942" providerId="ADAL" clId="{46EAEF2B-0F05-8040-A305-21D2CF24D54D}" dt="2022-06-11T04:14:45.798" v="652" actId="1076"/>
          <ac:picMkLst>
            <pc:docMk/>
            <pc:sldMk cId="2819468461" sldId="450"/>
            <ac:picMk id="5" creationId="{B342BC80-B0D8-8CA3-C8E7-7B8CF27FC6A4}"/>
          </ac:picMkLst>
        </pc:picChg>
      </pc:sldChg>
      <pc:sldChg chg="modSp add mod">
        <pc:chgData name="Thanh Pham" userId="5bbb53c7-d495-4698-88bf-108d6fa2d942" providerId="ADAL" clId="{46EAEF2B-0F05-8040-A305-21D2CF24D54D}" dt="2022-06-11T04:15:35.304" v="694" actId="14100"/>
        <pc:sldMkLst>
          <pc:docMk/>
          <pc:sldMk cId="2211072790" sldId="451"/>
        </pc:sldMkLst>
        <pc:spChg chg="mod">
          <ac:chgData name="Thanh Pham" userId="5bbb53c7-d495-4698-88bf-108d6fa2d942" providerId="ADAL" clId="{46EAEF2B-0F05-8040-A305-21D2CF24D54D}" dt="2022-06-11T04:15:35.304" v="694" actId="14100"/>
          <ac:spMkLst>
            <pc:docMk/>
            <pc:sldMk cId="2211072790" sldId="451"/>
            <ac:spMk id="2" creationId="{56B1E60A-2BFA-47CA-B246-D558889FBBAF}"/>
          </ac:spMkLst>
        </pc:spChg>
      </pc:sldChg>
      <pc:sldChg chg="addSp delSp modSp new mod modClrScheme chgLayout">
        <pc:chgData name="Thanh Pham" userId="5bbb53c7-d495-4698-88bf-108d6fa2d942" providerId="ADAL" clId="{46EAEF2B-0F05-8040-A305-21D2CF24D54D}" dt="2022-06-11T04:15:47.661" v="761" actId="20577"/>
        <pc:sldMkLst>
          <pc:docMk/>
          <pc:sldMk cId="1881288600" sldId="452"/>
        </pc:sldMkLst>
        <pc:spChg chg="del mod ord">
          <ac:chgData name="Thanh Pham" userId="5bbb53c7-d495-4698-88bf-108d6fa2d942" providerId="ADAL" clId="{46EAEF2B-0F05-8040-A305-21D2CF24D54D}" dt="2022-06-11T04:15:21.179" v="677" actId="700"/>
          <ac:spMkLst>
            <pc:docMk/>
            <pc:sldMk cId="1881288600" sldId="452"/>
            <ac:spMk id="2" creationId="{AC241627-6F8B-91C1-E813-2FBD451AC04B}"/>
          </ac:spMkLst>
        </pc:spChg>
        <pc:spChg chg="del mod ord">
          <ac:chgData name="Thanh Pham" userId="5bbb53c7-d495-4698-88bf-108d6fa2d942" providerId="ADAL" clId="{46EAEF2B-0F05-8040-A305-21D2CF24D54D}" dt="2022-06-11T04:15:21.179" v="677" actId="700"/>
          <ac:spMkLst>
            <pc:docMk/>
            <pc:sldMk cId="1881288600" sldId="452"/>
            <ac:spMk id="3" creationId="{294FD391-0DB9-AE55-5CE7-B69BA576C4F5}"/>
          </ac:spMkLst>
        </pc:spChg>
        <pc:spChg chg="add mod ord">
          <ac:chgData name="Thanh Pham" userId="5bbb53c7-d495-4698-88bf-108d6fa2d942" providerId="ADAL" clId="{46EAEF2B-0F05-8040-A305-21D2CF24D54D}" dt="2022-06-11T04:15:21.179" v="677" actId="700"/>
          <ac:spMkLst>
            <pc:docMk/>
            <pc:sldMk cId="1881288600" sldId="452"/>
            <ac:spMk id="4" creationId="{4776DCD6-34FA-2665-959C-A0A64E360852}"/>
          </ac:spMkLst>
        </pc:spChg>
        <pc:spChg chg="add mod ord">
          <ac:chgData name="Thanh Pham" userId="5bbb53c7-d495-4698-88bf-108d6fa2d942" providerId="ADAL" clId="{46EAEF2B-0F05-8040-A305-21D2CF24D54D}" dt="2022-06-11T04:15:47.661" v="761" actId="20577"/>
          <ac:spMkLst>
            <pc:docMk/>
            <pc:sldMk cId="1881288600" sldId="452"/>
            <ac:spMk id="5" creationId="{D3EAA48D-6E4D-40DF-B54D-45CDF6AB479C}"/>
          </ac:spMkLst>
        </pc:spChg>
      </pc:sldChg>
      <pc:sldChg chg="add">
        <pc:chgData name="Thanh Pham" userId="5bbb53c7-d495-4698-88bf-108d6fa2d942" providerId="ADAL" clId="{46EAEF2B-0F05-8040-A305-21D2CF24D54D}" dt="2022-06-11T04:19:23.635" v="917"/>
        <pc:sldMkLst>
          <pc:docMk/>
          <pc:sldMk cId="4281138404" sldId="453"/>
        </pc:sldMkLst>
      </pc:sldChg>
    </pc:docChg>
  </pc:docChgLst>
  <pc:docChgLst>
    <pc:chgData name="Thanh Pham" userId="5bbb53c7-d495-4698-88bf-108d6fa2d942" providerId="ADAL" clId="{38CAEC02-1375-4223-8972-2ED27E683D07}"/>
    <pc:docChg chg="undo redo custSel addSld delSld modSld sldOrd modMainMaster">
      <pc:chgData name="Thanh Pham" userId="5bbb53c7-d495-4698-88bf-108d6fa2d942" providerId="ADAL" clId="{38CAEC02-1375-4223-8972-2ED27E683D07}" dt="2022-05-28T15:19:04.647" v="1430"/>
      <pc:docMkLst>
        <pc:docMk/>
      </pc:docMkLst>
      <pc:sldChg chg="addSp delSp modSp del mod chgLayout">
        <pc:chgData name="Thanh Pham" userId="5bbb53c7-d495-4698-88bf-108d6fa2d942" providerId="ADAL" clId="{38CAEC02-1375-4223-8972-2ED27E683D07}" dt="2022-05-28T10:33:04.696" v="417" actId="47"/>
        <pc:sldMkLst>
          <pc:docMk/>
          <pc:sldMk cId="2587621726" sldId="280"/>
        </pc:sldMkLst>
        <pc:spChg chg="mod ord">
          <ac:chgData name="Thanh Pham" userId="5bbb53c7-d495-4698-88bf-108d6fa2d942" providerId="ADAL" clId="{38CAEC02-1375-4223-8972-2ED27E683D07}" dt="2022-05-28T10:30:56.746" v="287" actId="6264"/>
          <ac:spMkLst>
            <pc:docMk/>
            <pc:sldMk cId="2587621726" sldId="280"/>
            <ac:spMk id="2" creationId="{AF6DB8CA-539E-4C52-A8E3-950258278D5B}"/>
          </ac:spMkLst>
        </pc:spChg>
        <pc:spChg chg="add del mod">
          <ac:chgData name="Thanh Pham" userId="5bbb53c7-d495-4698-88bf-108d6fa2d942" providerId="ADAL" clId="{38CAEC02-1375-4223-8972-2ED27E683D07}" dt="2022-05-28T10:30:56.746" v="287" actId="6264"/>
          <ac:spMkLst>
            <pc:docMk/>
            <pc:sldMk cId="2587621726" sldId="280"/>
            <ac:spMk id="3" creationId="{C91851D7-62BE-4C8E-ACD5-E21007DF8467}"/>
          </ac:spMkLst>
        </pc:spChg>
        <pc:spChg chg="add del mod">
          <ac:chgData name="Thanh Pham" userId="5bbb53c7-d495-4698-88bf-108d6fa2d942" providerId="ADAL" clId="{38CAEC02-1375-4223-8972-2ED27E683D07}" dt="2022-05-28T10:30:56.746" v="287" actId="6264"/>
          <ac:spMkLst>
            <pc:docMk/>
            <pc:sldMk cId="2587621726" sldId="280"/>
            <ac:spMk id="4" creationId="{D3A5257D-4346-4E6C-96BD-D780BC98B260}"/>
          </ac:spMkLst>
        </pc:spChg>
        <pc:spChg chg="add del mod">
          <ac:chgData name="Thanh Pham" userId="5bbb53c7-d495-4698-88bf-108d6fa2d942" providerId="ADAL" clId="{38CAEC02-1375-4223-8972-2ED27E683D07}" dt="2022-05-28T10:30:56.746" v="287" actId="6264"/>
          <ac:spMkLst>
            <pc:docMk/>
            <pc:sldMk cId="2587621726" sldId="280"/>
            <ac:spMk id="5" creationId="{2D0ADF7B-1060-42BC-8236-CA0D12582B91}"/>
          </ac:spMkLst>
        </pc:spChg>
        <pc:spChg chg="mod ord">
          <ac:chgData name="Thanh Pham" userId="5bbb53c7-d495-4698-88bf-108d6fa2d942" providerId="ADAL" clId="{38CAEC02-1375-4223-8972-2ED27E683D07}" dt="2022-05-28T10:30:56.746" v="287" actId="6264"/>
          <ac:spMkLst>
            <pc:docMk/>
            <pc:sldMk cId="2587621726" sldId="280"/>
            <ac:spMk id="7" creationId="{26755787-EA81-4C88-B387-A3694A279031}"/>
          </ac:spMkLst>
        </pc:spChg>
        <pc:spChg chg="mod ord">
          <ac:chgData name="Thanh Pham" userId="5bbb53c7-d495-4698-88bf-108d6fa2d942" providerId="ADAL" clId="{38CAEC02-1375-4223-8972-2ED27E683D07}" dt="2022-05-28T10:30:56.746" v="287" actId="6264"/>
          <ac:spMkLst>
            <pc:docMk/>
            <pc:sldMk cId="2587621726" sldId="280"/>
            <ac:spMk id="8" creationId="{76083D2D-2A03-4243-B150-F7C07E127895}"/>
          </ac:spMkLst>
        </pc:spChg>
      </pc:sldChg>
      <pc:sldChg chg="ord">
        <pc:chgData name="Thanh Pham" userId="5bbb53c7-d495-4698-88bf-108d6fa2d942" providerId="ADAL" clId="{38CAEC02-1375-4223-8972-2ED27E683D07}" dt="2022-05-28T10:33:03.137" v="416"/>
        <pc:sldMkLst>
          <pc:docMk/>
          <pc:sldMk cId="1835171241" sldId="288"/>
        </pc:sldMkLst>
      </pc:sldChg>
      <pc:sldChg chg="addSp modSp mod">
        <pc:chgData name="Thanh Pham" userId="5bbb53c7-d495-4698-88bf-108d6fa2d942" providerId="ADAL" clId="{38CAEC02-1375-4223-8972-2ED27E683D07}" dt="2022-05-28T14:58:19.195" v="1020" actId="20577"/>
        <pc:sldMkLst>
          <pc:docMk/>
          <pc:sldMk cId="2844700149" sldId="292"/>
        </pc:sldMkLst>
        <pc:spChg chg="add mod">
          <ac:chgData name="Thanh Pham" userId="5bbb53c7-d495-4698-88bf-108d6fa2d942" providerId="ADAL" clId="{38CAEC02-1375-4223-8972-2ED27E683D07}" dt="2022-05-28T14:58:09.499" v="985" actId="1076"/>
          <ac:spMkLst>
            <pc:docMk/>
            <pc:sldMk cId="2844700149" sldId="292"/>
            <ac:spMk id="7" creationId="{4A594A1F-DA1E-4B62-9AE1-040FF5E03BCA}"/>
          </ac:spMkLst>
        </pc:spChg>
        <pc:spChg chg="add mod">
          <ac:chgData name="Thanh Pham" userId="5bbb53c7-d495-4698-88bf-108d6fa2d942" providerId="ADAL" clId="{38CAEC02-1375-4223-8972-2ED27E683D07}" dt="2022-05-28T14:58:19.195" v="1020" actId="20577"/>
          <ac:spMkLst>
            <pc:docMk/>
            <pc:sldMk cId="2844700149" sldId="292"/>
            <ac:spMk id="8" creationId="{909ACCF4-69B1-4F6E-9347-84C16699ADCB}"/>
          </ac:spMkLst>
        </pc:spChg>
      </pc:sldChg>
      <pc:sldChg chg="modSp mod">
        <pc:chgData name="Thanh Pham" userId="5bbb53c7-d495-4698-88bf-108d6fa2d942" providerId="ADAL" clId="{38CAEC02-1375-4223-8972-2ED27E683D07}" dt="2022-05-28T10:27:22.454" v="39" actId="14100"/>
        <pc:sldMkLst>
          <pc:docMk/>
          <pc:sldMk cId="2776997953" sldId="293"/>
        </pc:sldMkLst>
        <pc:spChg chg="mod">
          <ac:chgData name="Thanh Pham" userId="5bbb53c7-d495-4698-88bf-108d6fa2d942" providerId="ADAL" clId="{38CAEC02-1375-4223-8972-2ED27E683D07}" dt="2022-05-28T10:26:42.055" v="36" actId="2711"/>
          <ac:spMkLst>
            <pc:docMk/>
            <pc:sldMk cId="2776997953" sldId="293"/>
            <ac:spMk id="2" creationId="{3C7AF66E-8FF9-4F0D-B5CD-D41837E3C4B7}"/>
          </ac:spMkLst>
        </pc:spChg>
        <pc:spChg chg="mod">
          <ac:chgData name="Thanh Pham" userId="5bbb53c7-d495-4698-88bf-108d6fa2d942" providerId="ADAL" clId="{38CAEC02-1375-4223-8972-2ED27E683D07}" dt="2022-05-28T10:27:22.454" v="39" actId="14100"/>
          <ac:spMkLst>
            <pc:docMk/>
            <pc:sldMk cId="2776997953" sldId="293"/>
            <ac:spMk id="3" creationId="{197807F8-091D-4731-A00B-60F360C7BEDF}"/>
          </ac:spMkLst>
        </pc:spChg>
      </pc:sldChg>
      <pc:sldChg chg="addSp delSp modSp add del mod ord">
        <pc:chgData name="Thanh Pham" userId="5bbb53c7-d495-4698-88bf-108d6fa2d942" providerId="ADAL" clId="{38CAEC02-1375-4223-8972-2ED27E683D07}" dt="2022-05-28T14:55:41.521" v="861" actId="47"/>
        <pc:sldMkLst>
          <pc:docMk/>
          <pc:sldMk cId="2252466676" sldId="294"/>
        </pc:sldMkLst>
        <pc:spChg chg="mod">
          <ac:chgData name="Thanh Pham" userId="5bbb53c7-d495-4698-88bf-108d6fa2d942" providerId="ADAL" clId="{38CAEC02-1375-4223-8972-2ED27E683D07}" dt="2022-05-28T14:49:53.004" v="745"/>
          <ac:spMkLst>
            <pc:docMk/>
            <pc:sldMk cId="2252466676" sldId="294"/>
            <ac:spMk id="2" creationId="{07A40DFE-E105-F64E-B783-01EF17FBE90E}"/>
          </ac:spMkLst>
        </pc:spChg>
        <pc:spChg chg="mod">
          <ac:chgData name="Thanh Pham" userId="5bbb53c7-d495-4698-88bf-108d6fa2d942" providerId="ADAL" clId="{38CAEC02-1375-4223-8972-2ED27E683D07}" dt="2022-05-28T14:54:27.005" v="799" actId="21"/>
          <ac:spMkLst>
            <pc:docMk/>
            <pc:sldMk cId="2252466676" sldId="294"/>
            <ac:spMk id="3" creationId="{2BFF6014-83C7-9042-98B4-5F76EE47292B}"/>
          </ac:spMkLst>
        </pc:spChg>
        <pc:spChg chg="mod">
          <ac:chgData name="Thanh Pham" userId="5bbb53c7-d495-4698-88bf-108d6fa2d942" providerId="ADAL" clId="{38CAEC02-1375-4223-8972-2ED27E683D07}" dt="2022-05-28T14:49:53.004" v="745"/>
          <ac:spMkLst>
            <pc:docMk/>
            <pc:sldMk cId="2252466676" sldId="294"/>
            <ac:spMk id="4" creationId="{18FE6FAA-C78E-8746-A67C-85C21103E2F3}"/>
          </ac:spMkLst>
        </pc:spChg>
        <pc:spChg chg="add del mod">
          <ac:chgData name="Thanh Pham" userId="5bbb53c7-d495-4698-88bf-108d6fa2d942" providerId="ADAL" clId="{38CAEC02-1375-4223-8972-2ED27E683D07}" dt="2022-05-28T14:45:15.604" v="708"/>
          <ac:spMkLst>
            <pc:docMk/>
            <pc:sldMk cId="2252466676" sldId="294"/>
            <ac:spMk id="5" creationId="{C2B47D6F-A885-4460-8505-D9EA561E8993}"/>
          </ac:spMkLst>
        </pc:spChg>
        <pc:spChg chg="add del mod">
          <ac:chgData name="Thanh Pham" userId="5bbb53c7-d495-4698-88bf-108d6fa2d942" providerId="ADAL" clId="{38CAEC02-1375-4223-8972-2ED27E683D07}" dt="2022-05-28T14:45:15.604" v="708"/>
          <ac:spMkLst>
            <pc:docMk/>
            <pc:sldMk cId="2252466676" sldId="294"/>
            <ac:spMk id="6" creationId="{E764F6D4-7786-43D6-8168-9F7FD1B5BD42}"/>
          </ac:spMkLst>
        </pc:spChg>
        <pc:spChg chg="add del mod">
          <ac:chgData name="Thanh Pham" userId="5bbb53c7-d495-4698-88bf-108d6fa2d942" providerId="ADAL" clId="{38CAEC02-1375-4223-8972-2ED27E683D07}" dt="2022-05-28T14:45:15.604" v="708"/>
          <ac:spMkLst>
            <pc:docMk/>
            <pc:sldMk cId="2252466676" sldId="294"/>
            <ac:spMk id="7" creationId="{6AF3D83C-5E56-4C35-AB74-24D38C7AD0B7}"/>
          </ac:spMkLst>
        </pc:spChg>
        <pc:spChg chg="add del mod">
          <ac:chgData name="Thanh Pham" userId="5bbb53c7-d495-4698-88bf-108d6fa2d942" providerId="ADAL" clId="{38CAEC02-1375-4223-8972-2ED27E683D07}" dt="2022-05-28T14:49:53.004" v="745"/>
          <ac:spMkLst>
            <pc:docMk/>
            <pc:sldMk cId="2252466676" sldId="294"/>
            <ac:spMk id="8" creationId="{B40C73FD-73A0-4D04-A03C-F6D391BE362D}"/>
          </ac:spMkLst>
        </pc:spChg>
        <pc:spChg chg="add del mod">
          <ac:chgData name="Thanh Pham" userId="5bbb53c7-d495-4698-88bf-108d6fa2d942" providerId="ADAL" clId="{38CAEC02-1375-4223-8972-2ED27E683D07}" dt="2022-05-28T14:49:53.004" v="745"/>
          <ac:spMkLst>
            <pc:docMk/>
            <pc:sldMk cId="2252466676" sldId="294"/>
            <ac:spMk id="9" creationId="{D5E95CEB-C1B4-40AE-B15A-73C4DD59CD66}"/>
          </ac:spMkLst>
        </pc:spChg>
        <pc:spChg chg="add del mod">
          <ac:chgData name="Thanh Pham" userId="5bbb53c7-d495-4698-88bf-108d6fa2d942" providerId="ADAL" clId="{38CAEC02-1375-4223-8972-2ED27E683D07}" dt="2022-05-28T14:49:53.004" v="745"/>
          <ac:spMkLst>
            <pc:docMk/>
            <pc:sldMk cId="2252466676" sldId="294"/>
            <ac:spMk id="10" creationId="{E42D0D0D-933F-4111-ACF3-1F7A3E06A54A}"/>
          </ac:spMkLst>
        </pc:spChg>
      </pc:sldChg>
      <pc:sldChg chg="modSp add del mod">
        <pc:chgData name="Thanh Pham" userId="5bbb53c7-d495-4698-88bf-108d6fa2d942" providerId="ADAL" clId="{38CAEC02-1375-4223-8972-2ED27E683D07}" dt="2022-05-28T14:55:56.887" v="889" actId="47"/>
        <pc:sldMkLst>
          <pc:docMk/>
          <pc:sldMk cId="1148972090" sldId="295"/>
        </pc:sldMkLst>
        <pc:spChg chg="mod">
          <ac:chgData name="Thanh Pham" userId="5bbb53c7-d495-4698-88bf-108d6fa2d942" providerId="ADAL" clId="{38CAEC02-1375-4223-8972-2ED27E683D07}" dt="2022-05-28T14:54:39.185" v="802" actId="21"/>
          <ac:spMkLst>
            <pc:docMk/>
            <pc:sldMk cId="1148972090" sldId="295"/>
            <ac:spMk id="3" creationId="{2BFF6014-83C7-9042-98B4-5F76EE47292B}"/>
          </ac:spMkLst>
        </pc:spChg>
      </pc:sldChg>
      <pc:sldChg chg="addSp delSp modSp mod">
        <pc:chgData name="Thanh Pham" userId="5bbb53c7-d495-4698-88bf-108d6fa2d942" providerId="ADAL" clId="{38CAEC02-1375-4223-8972-2ED27E683D07}" dt="2022-05-28T15:01:15.767" v="1167" actId="404"/>
        <pc:sldMkLst>
          <pc:docMk/>
          <pc:sldMk cId="703737605" sldId="298"/>
        </pc:sldMkLst>
        <pc:spChg chg="mod">
          <ac:chgData name="Thanh Pham" userId="5bbb53c7-d495-4698-88bf-108d6fa2d942" providerId="ADAL" clId="{38CAEC02-1375-4223-8972-2ED27E683D07}" dt="2022-05-28T15:01:15.767" v="1167" actId="404"/>
          <ac:spMkLst>
            <pc:docMk/>
            <pc:sldMk cId="703737605" sldId="298"/>
            <ac:spMk id="2" creationId="{202BE2AA-2112-5E4E-A236-23978E6BE023}"/>
          </ac:spMkLst>
        </pc:spChg>
        <pc:spChg chg="add del mod">
          <ac:chgData name="Thanh Pham" userId="5bbb53c7-d495-4698-88bf-108d6fa2d942" providerId="ADAL" clId="{38CAEC02-1375-4223-8972-2ED27E683D07}" dt="2022-05-28T15:01:07.900" v="1158"/>
          <ac:spMkLst>
            <pc:docMk/>
            <pc:sldMk cId="703737605" sldId="298"/>
            <ac:spMk id="8" creationId="{3505B3B1-3045-4F3E-8F50-BD39B6661086}"/>
          </ac:spMkLst>
        </pc:spChg>
      </pc:sldChg>
      <pc:sldChg chg="modSp mod">
        <pc:chgData name="Thanh Pham" userId="5bbb53c7-d495-4698-88bf-108d6fa2d942" providerId="ADAL" clId="{38CAEC02-1375-4223-8972-2ED27E683D07}" dt="2022-05-28T14:58:46.700" v="1024" actId="404"/>
        <pc:sldMkLst>
          <pc:docMk/>
          <pc:sldMk cId="3378704120" sldId="299"/>
        </pc:sldMkLst>
        <pc:spChg chg="mod">
          <ac:chgData name="Thanh Pham" userId="5bbb53c7-d495-4698-88bf-108d6fa2d942" providerId="ADAL" clId="{38CAEC02-1375-4223-8972-2ED27E683D07}" dt="2022-05-28T14:58:46.700" v="1024" actId="404"/>
          <ac:spMkLst>
            <pc:docMk/>
            <pc:sldMk cId="3378704120" sldId="299"/>
            <ac:spMk id="3" creationId="{10F6BD35-1E16-FF4F-A4E7-348E6FD8DC4E}"/>
          </ac:spMkLst>
        </pc:spChg>
      </pc:sldChg>
      <pc:sldChg chg="ord">
        <pc:chgData name="Thanh Pham" userId="5bbb53c7-d495-4698-88bf-108d6fa2d942" providerId="ADAL" clId="{38CAEC02-1375-4223-8972-2ED27E683D07}" dt="2022-05-28T15:06:44.097" v="1171"/>
        <pc:sldMkLst>
          <pc:docMk/>
          <pc:sldMk cId="834614411" sldId="300"/>
        </pc:sldMkLst>
      </pc:sldChg>
      <pc:sldChg chg="addSp modSp mod">
        <pc:chgData name="Thanh Pham" userId="5bbb53c7-d495-4698-88bf-108d6fa2d942" providerId="ADAL" clId="{38CAEC02-1375-4223-8972-2ED27E683D07}" dt="2022-05-28T14:59:49.069" v="1154" actId="20577"/>
        <pc:sldMkLst>
          <pc:docMk/>
          <pc:sldMk cId="932407225" sldId="302"/>
        </pc:sldMkLst>
        <pc:spChg chg="add mod">
          <ac:chgData name="Thanh Pham" userId="5bbb53c7-d495-4698-88bf-108d6fa2d942" providerId="ADAL" clId="{38CAEC02-1375-4223-8972-2ED27E683D07}" dt="2022-05-28T14:59:49.069" v="1154" actId="20577"/>
          <ac:spMkLst>
            <pc:docMk/>
            <pc:sldMk cId="932407225" sldId="302"/>
            <ac:spMk id="6" creationId="{196F73DF-98C5-4805-9097-A302B383F939}"/>
          </ac:spMkLst>
        </pc:spChg>
      </pc:sldChg>
      <pc:sldChg chg="modSp mod modShow">
        <pc:chgData name="Thanh Pham" userId="5bbb53c7-d495-4698-88bf-108d6fa2d942" providerId="ADAL" clId="{38CAEC02-1375-4223-8972-2ED27E683D07}" dt="2022-05-28T15:12:08.103" v="1198" actId="729"/>
        <pc:sldMkLst>
          <pc:docMk/>
          <pc:sldMk cId="195096276" sldId="303"/>
        </pc:sldMkLst>
        <pc:spChg chg="mod">
          <ac:chgData name="Thanh Pham" userId="5bbb53c7-d495-4698-88bf-108d6fa2d942" providerId="ADAL" clId="{38CAEC02-1375-4223-8972-2ED27E683D07}" dt="2022-05-28T15:11:54.466" v="1194"/>
          <ac:spMkLst>
            <pc:docMk/>
            <pc:sldMk cId="195096276" sldId="303"/>
            <ac:spMk id="2" creationId="{51CA9550-5C52-BE44-AC23-D530B9371507}"/>
          </ac:spMkLst>
        </pc:spChg>
      </pc:sldChg>
      <pc:sldChg chg="modSp mod">
        <pc:chgData name="Thanh Pham" userId="5bbb53c7-d495-4698-88bf-108d6fa2d942" providerId="ADAL" clId="{38CAEC02-1375-4223-8972-2ED27E683D07}" dt="2022-05-28T15:18:54.914" v="1421" actId="20577"/>
        <pc:sldMkLst>
          <pc:docMk/>
          <pc:sldMk cId="886423398" sldId="306"/>
        </pc:sldMkLst>
        <pc:spChg chg="mod">
          <ac:chgData name="Thanh Pham" userId="5bbb53c7-d495-4698-88bf-108d6fa2d942" providerId="ADAL" clId="{38CAEC02-1375-4223-8972-2ED27E683D07}" dt="2022-05-28T15:18:54.914" v="1421" actId="20577"/>
          <ac:spMkLst>
            <pc:docMk/>
            <pc:sldMk cId="886423398" sldId="306"/>
            <ac:spMk id="2" creationId="{56B1E60A-2BFA-47CA-B246-D558889FBBAF}"/>
          </ac:spMkLst>
        </pc:spChg>
      </pc:sldChg>
      <pc:sldChg chg="modSp mod modShow">
        <pc:chgData name="Thanh Pham" userId="5bbb53c7-d495-4698-88bf-108d6fa2d942" providerId="ADAL" clId="{38CAEC02-1375-4223-8972-2ED27E683D07}" dt="2022-05-28T15:12:08.103" v="1198" actId="729"/>
        <pc:sldMkLst>
          <pc:docMk/>
          <pc:sldMk cId="1416343633" sldId="307"/>
        </pc:sldMkLst>
        <pc:spChg chg="mod">
          <ac:chgData name="Thanh Pham" userId="5bbb53c7-d495-4698-88bf-108d6fa2d942" providerId="ADAL" clId="{38CAEC02-1375-4223-8972-2ED27E683D07}" dt="2022-05-28T15:11:51.369" v="1191" actId="207"/>
          <ac:spMkLst>
            <pc:docMk/>
            <pc:sldMk cId="1416343633" sldId="307"/>
            <ac:spMk id="2" creationId="{51CA9550-5C52-BE44-AC23-D530B9371507}"/>
          </ac:spMkLst>
        </pc:spChg>
      </pc:sldChg>
      <pc:sldChg chg="modSp mod">
        <pc:chgData name="Thanh Pham" userId="5bbb53c7-d495-4698-88bf-108d6fa2d942" providerId="ADAL" clId="{38CAEC02-1375-4223-8972-2ED27E683D07}" dt="2022-05-28T15:13:23.827" v="1275" actId="20577"/>
        <pc:sldMkLst>
          <pc:docMk/>
          <pc:sldMk cId="2313415061" sldId="308"/>
        </pc:sldMkLst>
        <pc:spChg chg="mod">
          <ac:chgData name="Thanh Pham" userId="5bbb53c7-d495-4698-88bf-108d6fa2d942" providerId="ADAL" clId="{38CAEC02-1375-4223-8972-2ED27E683D07}" dt="2022-05-28T15:13:23.827" v="1275" actId="20577"/>
          <ac:spMkLst>
            <pc:docMk/>
            <pc:sldMk cId="2313415061" sldId="308"/>
            <ac:spMk id="3" creationId="{F57E50BA-1B7C-B648-9E90-C0727C111898}"/>
          </ac:spMkLst>
        </pc:spChg>
      </pc:sldChg>
      <pc:sldChg chg="modSp del mod">
        <pc:chgData name="Thanh Pham" userId="5bbb53c7-d495-4698-88bf-108d6fa2d942" providerId="ADAL" clId="{38CAEC02-1375-4223-8972-2ED27E683D07}" dt="2022-05-28T15:12:03.248" v="1197" actId="47"/>
        <pc:sldMkLst>
          <pc:docMk/>
          <pc:sldMk cId="2468845680" sldId="309"/>
        </pc:sldMkLst>
        <pc:spChg chg="mod">
          <ac:chgData name="Thanh Pham" userId="5bbb53c7-d495-4698-88bf-108d6fa2d942" providerId="ADAL" clId="{38CAEC02-1375-4223-8972-2ED27E683D07}" dt="2022-05-28T15:11:59.136" v="1195" actId="21"/>
          <ac:spMkLst>
            <pc:docMk/>
            <pc:sldMk cId="2468845680" sldId="309"/>
            <ac:spMk id="3" creationId="{F57E50BA-1B7C-B648-9E90-C0727C111898}"/>
          </ac:spMkLst>
        </pc:spChg>
      </pc:sldChg>
      <pc:sldChg chg="modSp mod">
        <pc:chgData name="Thanh Pham" userId="5bbb53c7-d495-4698-88bf-108d6fa2d942" providerId="ADAL" clId="{38CAEC02-1375-4223-8972-2ED27E683D07}" dt="2022-05-28T15:19:00.593" v="1428" actId="20577"/>
        <pc:sldMkLst>
          <pc:docMk/>
          <pc:sldMk cId="1454610092" sldId="313"/>
        </pc:sldMkLst>
        <pc:spChg chg="mod">
          <ac:chgData name="Thanh Pham" userId="5bbb53c7-d495-4698-88bf-108d6fa2d942" providerId="ADAL" clId="{38CAEC02-1375-4223-8972-2ED27E683D07}" dt="2022-05-28T15:19:00.593" v="1428" actId="20577"/>
          <ac:spMkLst>
            <pc:docMk/>
            <pc:sldMk cId="1454610092" sldId="313"/>
            <ac:spMk id="2" creationId="{901EF6F1-8593-B04A-BBE1-14C620C405A0}"/>
          </ac:spMkLst>
        </pc:spChg>
      </pc:sldChg>
      <pc:sldChg chg="addSp modSp mod">
        <pc:chgData name="Thanh Pham" userId="5bbb53c7-d495-4698-88bf-108d6fa2d942" providerId="ADAL" clId="{38CAEC02-1375-4223-8972-2ED27E683D07}" dt="2022-05-28T14:57:59.676" v="983" actId="20577"/>
        <pc:sldMkLst>
          <pc:docMk/>
          <pc:sldMk cId="3313568809" sldId="318"/>
        </pc:sldMkLst>
        <pc:spChg chg="add mod">
          <ac:chgData name="Thanh Pham" userId="5bbb53c7-d495-4698-88bf-108d6fa2d942" providerId="ADAL" clId="{38CAEC02-1375-4223-8972-2ED27E683D07}" dt="2022-05-28T14:57:59.676" v="983" actId="20577"/>
          <ac:spMkLst>
            <pc:docMk/>
            <pc:sldMk cId="3313568809" sldId="318"/>
            <ac:spMk id="7" creationId="{1E52B809-FDF9-46E8-9D2F-96CC3384C33B}"/>
          </ac:spMkLst>
        </pc:spChg>
      </pc:sldChg>
      <pc:sldChg chg="addSp modSp mod">
        <pc:chgData name="Thanh Pham" userId="5bbb53c7-d495-4698-88bf-108d6fa2d942" providerId="ADAL" clId="{38CAEC02-1375-4223-8972-2ED27E683D07}" dt="2022-05-28T14:59:31.683" v="1107" actId="20577"/>
        <pc:sldMkLst>
          <pc:docMk/>
          <pc:sldMk cId="1261418836" sldId="319"/>
        </pc:sldMkLst>
        <pc:spChg chg="add mod">
          <ac:chgData name="Thanh Pham" userId="5bbb53c7-d495-4698-88bf-108d6fa2d942" providerId="ADAL" clId="{38CAEC02-1375-4223-8972-2ED27E683D07}" dt="2022-05-28T14:59:31.683" v="1107" actId="20577"/>
          <ac:spMkLst>
            <pc:docMk/>
            <pc:sldMk cId="1261418836" sldId="319"/>
            <ac:spMk id="7" creationId="{23892386-73A1-4C84-9508-6E4AEE36EDCC}"/>
          </ac:spMkLst>
        </pc:spChg>
      </pc:sldChg>
      <pc:sldChg chg="modSp mod">
        <pc:chgData name="Thanh Pham" userId="5bbb53c7-d495-4698-88bf-108d6fa2d942" providerId="ADAL" clId="{38CAEC02-1375-4223-8972-2ED27E683D07}" dt="2022-05-28T15:13:06.715" v="1212" actId="20577"/>
        <pc:sldMkLst>
          <pc:docMk/>
          <pc:sldMk cId="239690776" sldId="321"/>
        </pc:sldMkLst>
        <pc:spChg chg="mod">
          <ac:chgData name="Thanh Pham" userId="5bbb53c7-d495-4698-88bf-108d6fa2d942" providerId="ADAL" clId="{38CAEC02-1375-4223-8972-2ED27E683D07}" dt="2022-05-28T15:13:06.715" v="1212" actId="20577"/>
          <ac:spMkLst>
            <pc:docMk/>
            <pc:sldMk cId="239690776" sldId="321"/>
            <ac:spMk id="2" creationId="{D72159A9-14DB-4147-9EE8-EEB1A460448C}"/>
          </ac:spMkLst>
        </pc:spChg>
      </pc:sldChg>
      <pc:sldChg chg="del ord">
        <pc:chgData name="Thanh Pham" userId="5bbb53c7-d495-4698-88bf-108d6fa2d942" providerId="ADAL" clId="{38CAEC02-1375-4223-8972-2ED27E683D07}" dt="2022-05-28T10:32:57.029" v="414" actId="47"/>
        <pc:sldMkLst>
          <pc:docMk/>
          <pc:sldMk cId="1218753330" sldId="324"/>
        </pc:sldMkLst>
      </pc:sldChg>
      <pc:sldChg chg="modSp mod ord">
        <pc:chgData name="Thanh Pham" userId="5bbb53c7-d495-4698-88bf-108d6fa2d942" providerId="ADAL" clId="{38CAEC02-1375-4223-8972-2ED27E683D07}" dt="2022-05-28T15:19:04.647" v="1430"/>
        <pc:sldMkLst>
          <pc:docMk/>
          <pc:sldMk cId="3986978487" sldId="325"/>
        </pc:sldMkLst>
        <pc:spChg chg="mod">
          <ac:chgData name="Thanh Pham" userId="5bbb53c7-d495-4698-88bf-108d6fa2d942" providerId="ADAL" clId="{38CAEC02-1375-4223-8972-2ED27E683D07}" dt="2022-05-28T10:39:33.374" v="668" actId="20577"/>
          <ac:spMkLst>
            <pc:docMk/>
            <pc:sldMk cId="3986978487" sldId="325"/>
            <ac:spMk id="2" creationId="{F6BF85A0-A288-DBB4-7132-D62426972F06}"/>
          </ac:spMkLst>
        </pc:spChg>
      </pc:sldChg>
      <pc:sldChg chg="modSp new mod ord">
        <pc:chgData name="Thanh Pham" userId="5bbb53c7-d495-4698-88bf-108d6fa2d942" providerId="ADAL" clId="{38CAEC02-1375-4223-8972-2ED27E683D07}" dt="2022-05-28T10:32:53.007" v="413" actId="20577"/>
        <pc:sldMkLst>
          <pc:docMk/>
          <pc:sldMk cId="839141894" sldId="326"/>
        </pc:sldMkLst>
        <pc:spChg chg="mod">
          <ac:chgData name="Thanh Pham" userId="5bbb53c7-d495-4698-88bf-108d6fa2d942" providerId="ADAL" clId="{38CAEC02-1375-4223-8972-2ED27E683D07}" dt="2022-05-28T10:27:37.115" v="52" actId="20577"/>
          <ac:spMkLst>
            <pc:docMk/>
            <pc:sldMk cId="839141894" sldId="326"/>
            <ac:spMk id="2" creationId="{A529BBA8-C58E-4CBE-8F39-6074829730A2}"/>
          </ac:spMkLst>
        </pc:spChg>
        <pc:spChg chg="mod">
          <ac:chgData name="Thanh Pham" userId="5bbb53c7-d495-4698-88bf-108d6fa2d942" providerId="ADAL" clId="{38CAEC02-1375-4223-8972-2ED27E683D07}" dt="2022-05-28T10:32:53.007" v="413" actId="20577"/>
          <ac:spMkLst>
            <pc:docMk/>
            <pc:sldMk cId="839141894" sldId="326"/>
            <ac:spMk id="3" creationId="{B0DDD8F9-AD39-4C6D-9281-F20376DA2B35}"/>
          </ac:spMkLst>
        </pc:spChg>
      </pc:sldChg>
      <pc:sldChg chg="addSp delSp modSp new mod chgLayout">
        <pc:chgData name="Thanh Pham" userId="5bbb53c7-d495-4698-88bf-108d6fa2d942" providerId="ADAL" clId="{38CAEC02-1375-4223-8972-2ED27E683D07}" dt="2022-05-28T10:32:20.525" v="315" actId="6264"/>
        <pc:sldMkLst>
          <pc:docMk/>
          <pc:sldMk cId="422695717" sldId="327"/>
        </pc:sldMkLst>
        <pc:spChg chg="mod ord">
          <ac:chgData name="Thanh Pham" userId="5bbb53c7-d495-4698-88bf-108d6fa2d942" providerId="ADAL" clId="{38CAEC02-1375-4223-8972-2ED27E683D07}" dt="2022-05-28T10:32:20.525" v="315" actId="6264"/>
          <ac:spMkLst>
            <pc:docMk/>
            <pc:sldMk cId="422695717" sldId="327"/>
            <ac:spMk id="2" creationId="{A9C16D3C-CFBB-4734-9479-03CFB2FF14FE}"/>
          </ac:spMkLst>
        </pc:spChg>
        <pc:spChg chg="mod ord">
          <ac:chgData name="Thanh Pham" userId="5bbb53c7-d495-4698-88bf-108d6fa2d942" providerId="ADAL" clId="{38CAEC02-1375-4223-8972-2ED27E683D07}" dt="2022-05-28T10:32:20.525" v="315" actId="6264"/>
          <ac:spMkLst>
            <pc:docMk/>
            <pc:sldMk cId="422695717" sldId="327"/>
            <ac:spMk id="3" creationId="{CA48C7AF-157E-43FA-ACBC-E45B18091D3F}"/>
          </ac:spMkLst>
        </pc:spChg>
        <pc:spChg chg="mod ord">
          <ac:chgData name="Thanh Pham" userId="5bbb53c7-d495-4698-88bf-108d6fa2d942" providerId="ADAL" clId="{38CAEC02-1375-4223-8972-2ED27E683D07}" dt="2022-05-28T10:32:20.525" v="315" actId="6264"/>
          <ac:spMkLst>
            <pc:docMk/>
            <pc:sldMk cId="422695717" sldId="327"/>
            <ac:spMk id="4" creationId="{1405828D-8395-4CFC-903F-B607D19399ED}"/>
          </ac:spMkLst>
        </pc:spChg>
        <pc:spChg chg="add del mod">
          <ac:chgData name="Thanh Pham" userId="5bbb53c7-d495-4698-88bf-108d6fa2d942" providerId="ADAL" clId="{38CAEC02-1375-4223-8972-2ED27E683D07}" dt="2022-05-28T10:31:45.549" v="312" actId="6264"/>
          <ac:spMkLst>
            <pc:docMk/>
            <pc:sldMk cId="422695717" sldId="327"/>
            <ac:spMk id="5" creationId="{FC051FCA-318A-47D1-B0B7-770043117875}"/>
          </ac:spMkLst>
        </pc:spChg>
        <pc:spChg chg="add del mod">
          <ac:chgData name="Thanh Pham" userId="5bbb53c7-d495-4698-88bf-108d6fa2d942" providerId="ADAL" clId="{38CAEC02-1375-4223-8972-2ED27E683D07}" dt="2022-05-28T10:31:45.549" v="312" actId="6264"/>
          <ac:spMkLst>
            <pc:docMk/>
            <pc:sldMk cId="422695717" sldId="327"/>
            <ac:spMk id="6" creationId="{AB55832D-844E-468F-AFB1-1C91029B94F1}"/>
          </ac:spMkLst>
        </pc:spChg>
        <pc:spChg chg="add del mod">
          <ac:chgData name="Thanh Pham" userId="5bbb53c7-d495-4698-88bf-108d6fa2d942" providerId="ADAL" clId="{38CAEC02-1375-4223-8972-2ED27E683D07}" dt="2022-05-28T10:31:45.549" v="312" actId="6264"/>
          <ac:spMkLst>
            <pc:docMk/>
            <pc:sldMk cId="422695717" sldId="327"/>
            <ac:spMk id="7" creationId="{A2A607C9-27C1-4D67-ADDB-DE42DAC62C75}"/>
          </ac:spMkLst>
        </pc:spChg>
        <pc:spChg chg="add del mod">
          <ac:chgData name="Thanh Pham" userId="5bbb53c7-d495-4698-88bf-108d6fa2d942" providerId="ADAL" clId="{38CAEC02-1375-4223-8972-2ED27E683D07}" dt="2022-05-28T10:32:20.525" v="315" actId="6264"/>
          <ac:spMkLst>
            <pc:docMk/>
            <pc:sldMk cId="422695717" sldId="327"/>
            <ac:spMk id="8" creationId="{363CB636-A0F6-42C8-9EA1-1248AF2D4F27}"/>
          </ac:spMkLst>
        </pc:spChg>
        <pc:spChg chg="add del mod">
          <ac:chgData name="Thanh Pham" userId="5bbb53c7-d495-4698-88bf-108d6fa2d942" providerId="ADAL" clId="{38CAEC02-1375-4223-8972-2ED27E683D07}" dt="2022-05-28T10:32:20.525" v="315" actId="6264"/>
          <ac:spMkLst>
            <pc:docMk/>
            <pc:sldMk cId="422695717" sldId="327"/>
            <ac:spMk id="9" creationId="{A516FEDD-A5D6-4F55-9E32-7F9F336DD8D8}"/>
          </ac:spMkLst>
        </pc:spChg>
        <pc:spChg chg="add del mod">
          <ac:chgData name="Thanh Pham" userId="5bbb53c7-d495-4698-88bf-108d6fa2d942" providerId="ADAL" clId="{38CAEC02-1375-4223-8972-2ED27E683D07}" dt="2022-05-28T10:32:20.525" v="315" actId="6264"/>
          <ac:spMkLst>
            <pc:docMk/>
            <pc:sldMk cId="422695717" sldId="327"/>
            <ac:spMk id="10" creationId="{D0909304-A67F-407B-B56B-CBD0891DA972}"/>
          </ac:spMkLst>
        </pc:spChg>
      </pc:sldChg>
      <pc:sldChg chg="addSp delSp modSp new mod ord">
        <pc:chgData name="Thanh Pham" userId="5bbb53c7-d495-4698-88bf-108d6fa2d942" providerId="ADAL" clId="{38CAEC02-1375-4223-8972-2ED27E683D07}" dt="2022-05-28T14:54:29.210" v="801"/>
        <pc:sldMkLst>
          <pc:docMk/>
          <pc:sldMk cId="795491792" sldId="328"/>
        </pc:sldMkLst>
        <pc:spChg chg="mod">
          <ac:chgData name="Thanh Pham" userId="5bbb53c7-d495-4698-88bf-108d6fa2d942" providerId="ADAL" clId="{38CAEC02-1375-4223-8972-2ED27E683D07}" dt="2022-05-28T14:50:04.103" v="747"/>
          <ac:spMkLst>
            <pc:docMk/>
            <pc:sldMk cId="795491792" sldId="328"/>
            <ac:spMk id="2" creationId="{7A05E9CD-88D8-4F98-B2E3-D8B09D8EA24E}"/>
          </ac:spMkLst>
        </pc:spChg>
        <pc:spChg chg="mod">
          <ac:chgData name="Thanh Pham" userId="5bbb53c7-d495-4698-88bf-108d6fa2d942" providerId="ADAL" clId="{38CAEC02-1375-4223-8972-2ED27E683D07}" dt="2022-05-28T14:54:29.210" v="801"/>
          <ac:spMkLst>
            <pc:docMk/>
            <pc:sldMk cId="795491792" sldId="328"/>
            <ac:spMk id="3" creationId="{18CEFE9D-C7A5-4636-8EB0-1F8DCEE9A8FA}"/>
          </ac:spMkLst>
        </pc:spChg>
        <pc:spChg chg="mod">
          <ac:chgData name="Thanh Pham" userId="5bbb53c7-d495-4698-88bf-108d6fa2d942" providerId="ADAL" clId="{38CAEC02-1375-4223-8972-2ED27E683D07}" dt="2022-05-28T14:50:04.103" v="747"/>
          <ac:spMkLst>
            <pc:docMk/>
            <pc:sldMk cId="795491792" sldId="328"/>
            <ac:spMk id="4" creationId="{C64C5E47-A79B-4E8B-9480-EF0A5901AD98}"/>
          </ac:spMkLst>
        </pc:spChg>
        <pc:spChg chg="add del mod">
          <ac:chgData name="Thanh Pham" userId="5bbb53c7-d495-4698-88bf-108d6fa2d942" providerId="ADAL" clId="{38CAEC02-1375-4223-8972-2ED27E683D07}" dt="2022-05-28T14:50:04.103" v="747"/>
          <ac:spMkLst>
            <pc:docMk/>
            <pc:sldMk cId="795491792" sldId="328"/>
            <ac:spMk id="5" creationId="{C4E92EE4-73DC-4D8F-B994-59F76C35DF53}"/>
          </ac:spMkLst>
        </pc:spChg>
        <pc:spChg chg="add del mod">
          <ac:chgData name="Thanh Pham" userId="5bbb53c7-d495-4698-88bf-108d6fa2d942" providerId="ADAL" clId="{38CAEC02-1375-4223-8972-2ED27E683D07}" dt="2022-05-28T14:50:04.103" v="747"/>
          <ac:spMkLst>
            <pc:docMk/>
            <pc:sldMk cId="795491792" sldId="328"/>
            <ac:spMk id="6" creationId="{9A37892C-49D4-4CF5-86DD-3873A40B43C3}"/>
          </ac:spMkLst>
        </pc:spChg>
        <pc:spChg chg="add del mod">
          <ac:chgData name="Thanh Pham" userId="5bbb53c7-d495-4698-88bf-108d6fa2d942" providerId="ADAL" clId="{38CAEC02-1375-4223-8972-2ED27E683D07}" dt="2022-05-28T14:50:04.103" v="747"/>
          <ac:spMkLst>
            <pc:docMk/>
            <pc:sldMk cId="795491792" sldId="328"/>
            <ac:spMk id="7" creationId="{43A8D038-857B-444C-A3CB-D8812B2CC9A7}"/>
          </ac:spMkLst>
        </pc:spChg>
      </pc:sldChg>
      <pc:sldChg chg="modSp new mod">
        <pc:chgData name="Thanh Pham" userId="5bbb53c7-d495-4698-88bf-108d6fa2d942" providerId="ADAL" clId="{38CAEC02-1375-4223-8972-2ED27E683D07}" dt="2022-05-28T14:55:54.833" v="888" actId="108"/>
        <pc:sldMkLst>
          <pc:docMk/>
          <pc:sldMk cId="1229807832" sldId="329"/>
        </pc:sldMkLst>
        <pc:spChg chg="mod">
          <ac:chgData name="Thanh Pham" userId="5bbb53c7-d495-4698-88bf-108d6fa2d942" providerId="ADAL" clId="{38CAEC02-1375-4223-8972-2ED27E683D07}" dt="2022-05-28T14:53:56.795" v="772" actId="20577"/>
          <ac:spMkLst>
            <pc:docMk/>
            <pc:sldMk cId="1229807832" sldId="329"/>
            <ac:spMk id="2" creationId="{B167787B-CBEA-4514-8068-2DBC0F32B8FD}"/>
          </ac:spMkLst>
        </pc:spChg>
        <pc:spChg chg="mod">
          <ac:chgData name="Thanh Pham" userId="5bbb53c7-d495-4698-88bf-108d6fa2d942" providerId="ADAL" clId="{38CAEC02-1375-4223-8972-2ED27E683D07}" dt="2022-05-28T14:55:54.833" v="888" actId="108"/>
          <ac:spMkLst>
            <pc:docMk/>
            <pc:sldMk cId="1229807832" sldId="329"/>
            <ac:spMk id="3" creationId="{3D4BF331-38F3-4EAA-B409-B7EE57A6FE4E}"/>
          </ac:spMkLst>
        </pc:spChg>
      </pc:sldChg>
      <pc:sldChg chg="modSp add del mod">
        <pc:chgData name="Thanh Pham" userId="5bbb53c7-d495-4698-88bf-108d6fa2d942" providerId="ADAL" clId="{38CAEC02-1375-4223-8972-2ED27E683D07}" dt="2022-05-28T14:55:35.665" v="860" actId="47"/>
        <pc:sldMkLst>
          <pc:docMk/>
          <pc:sldMk cId="2186484833" sldId="330"/>
        </pc:sldMkLst>
        <pc:spChg chg="mod">
          <ac:chgData name="Thanh Pham" userId="5bbb53c7-d495-4698-88bf-108d6fa2d942" providerId="ADAL" clId="{38CAEC02-1375-4223-8972-2ED27E683D07}" dt="2022-05-28T14:54:45.530" v="810" actId="14"/>
          <ac:spMkLst>
            <pc:docMk/>
            <pc:sldMk cId="2186484833" sldId="330"/>
            <ac:spMk id="3" creationId="{3D4BF331-38F3-4EAA-B409-B7EE57A6FE4E}"/>
          </ac:spMkLst>
        </pc:spChg>
      </pc:sldChg>
      <pc:sldChg chg="new del">
        <pc:chgData name="Thanh Pham" userId="5bbb53c7-d495-4698-88bf-108d6fa2d942" providerId="ADAL" clId="{38CAEC02-1375-4223-8972-2ED27E683D07}" dt="2022-05-28T14:55:34.903" v="859" actId="680"/>
        <pc:sldMkLst>
          <pc:docMk/>
          <pc:sldMk cId="3765541989" sldId="330"/>
        </pc:sldMkLst>
      </pc:sldChg>
      <pc:sldChg chg="addSp delSp modSp new">
        <pc:chgData name="Thanh Pham" userId="5bbb53c7-d495-4698-88bf-108d6fa2d942" providerId="ADAL" clId="{38CAEC02-1375-4223-8972-2ED27E683D07}" dt="2022-05-28T15:06:51.333" v="1173"/>
        <pc:sldMkLst>
          <pc:docMk/>
          <pc:sldMk cId="3711216992" sldId="331"/>
        </pc:sldMkLst>
        <pc:spChg chg="del">
          <ac:chgData name="Thanh Pham" userId="5bbb53c7-d495-4698-88bf-108d6fa2d942" providerId="ADAL" clId="{38CAEC02-1375-4223-8972-2ED27E683D07}" dt="2022-05-28T15:06:51.333" v="1173"/>
          <ac:spMkLst>
            <pc:docMk/>
            <pc:sldMk cId="3711216992" sldId="331"/>
            <ac:spMk id="2" creationId="{1C130440-7D3F-4948-9EE0-99747EA92B5C}"/>
          </ac:spMkLst>
        </pc:spChg>
        <pc:spChg chg="del">
          <ac:chgData name="Thanh Pham" userId="5bbb53c7-d495-4698-88bf-108d6fa2d942" providerId="ADAL" clId="{38CAEC02-1375-4223-8972-2ED27E683D07}" dt="2022-05-28T15:06:51.333" v="1173"/>
          <ac:spMkLst>
            <pc:docMk/>
            <pc:sldMk cId="3711216992" sldId="331"/>
            <ac:spMk id="3" creationId="{CC557386-C704-4041-8E75-D3DB74EC71DF}"/>
          </ac:spMkLst>
        </pc:spChg>
        <pc:spChg chg="del">
          <ac:chgData name="Thanh Pham" userId="5bbb53c7-d495-4698-88bf-108d6fa2d942" providerId="ADAL" clId="{38CAEC02-1375-4223-8972-2ED27E683D07}" dt="2022-05-28T15:06:51.333" v="1173"/>
          <ac:spMkLst>
            <pc:docMk/>
            <pc:sldMk cId="3711216992" sldId="331"/>
            <ac:spMk id="4" creationId="{BDD0DDD8-5CFB-4CAE-82EB-8A7EAB5B41B9}"/>
          </ac:spMkLst>
        </pc:spChg>
        <pc:spChg chg="mod">
          <ac:chgData name="Thanh Pham" userId="5bbb53c7-d495-4698-88bf-108d6fa2d942" providerId="ADAL" clId="{38CAEC02-1375-4223-8972-2ED27E683D07}" dt="2022-05-28T15:06:51.333" v="1173"/>
          <ac:spMkLst>
            <pc:docMk/>
            <pc:sldMk cId="3711216992" sldId="331"/>
            <ac:spMk id="5" creationId="{E69B5E72-74B4-417D-9836-CF5A45F4C67C}"/>
          </ac:spMkLst>
        </pc:spChg>
        <pc:spChg chg="add mod">
          <ac:chgData name="Thanh Pham" userId="5bbb53c7-d495-4698-88bf-108d6fa2d942" providerId="ADAL" clId="{38CAEC02-1375-4223-8972-2ED27E683D07}" dt="2022-05-28T15:06:51.333" v="1173"/>
          <ac:spMkLst>
            <pc:docMk/>
            <pc:sldMk cId="3711216992" sldId="331"/>
            <ac:spMk id="6" creationId="{56424A54-BBB6-432D-9E80-A215C59E5DDB}"/>
          </ac:spMkLst>
        </pc:spChg>
        <pc:spChg chg="add mod">
          <ac:chgData name="Thanh Pham" userId="5bbb53c7-d495-4698-88bf-108d6fa2d942" providerId="ADAL" clId="{38CAEC02-1375-4223-8972-2ED27E683D07}" dt="2022-05-28T15:06:51.333" v="1173"/>
          <ac:spMkLst>
            <pc:docMk/>
            <pc:sldMk cId="3711216992" sldId="331"/>
            <ac:spMk id="7" creationId="{A058634A-0766-4AD6-9F3F-E0922782666D}"/>
          </ac:spMkLst>
        </pc:spChg>
      </pc:sldChg>
      <pc:sldChg chg="modSp new mod">
        <pc:chgData name="Thanh Pham" userId="5bbb53c7-d495-4698-88bf-108d6fa2d942" providerId="ADAL" clId="{38CAEC02-1375-4223-8972-2ED27E683D07}" dt="2022-05-28T15:13:54.457" v="1318" actId="20577"/>
        <pc:sldMkLst>
          <pc:docMk/>
          <pc:sldMk cId="3988548949" sldId="332"/>
        </pc:sldMkLst>
        <pc:spChg chg="mod">
          <ac:chgData name="Thanh Pham" userId="5bbb53c7-d495-4698-88bf-108d6fa2d942" providerId="ADAL" clId="{38CAEC02-1375-4223-8972-2ED27E683D07}" dt="2022-05-28T15:13:48.770" v="1286" actId="20577"/>
          <ac:spMkLst>
            <pc:docMk/>
            <pc:sldMk cId="3988548949" sldId="332"/>
            <ac:spMk id="2" creationId="{AD0FCD85-3A1F-4EB3-BCD2-90B6809CF15E}"/>
          </ac:spMkLst>
        </pc:spChg>
        <pc:spChg chg="mod">
          <ac:chgData name="Thanh Pham" userId="5bbb53c7-d495-4698-88bf-108d6fa2d942" providerId="ADAL" clId="{38CAEC02-1375-4223-8972-2ED27E683D07}" dt="2022-05-28T15:13:54.457" v="1318" actId="20577"/>
          <ac:spMkLst>
            <pc:docMk/>
            <pc:sldMk cId="3988548949" sldId="332"/>
            <ac:spMk id="3" creationId="{367C0619-7847-486A-9577-D3CC34AE9EDC}"/>
          </ac:spMkLst>
        </pc:spChg>
      </pc:sldChg>
      <pc:sldChg chg="modSp new mod">
        <pc:chgData name="Thanh Pham" userId="5bbb53c7-d495-4698-88bf-108d6fa2d942" providerId="ADAL" clId="{38CAEC02-1375-4223-8972-2ED27E683D07}" dt="2022-05-28T15:18:46.578" v="1414" actId="20577"/>
        <pc:sldMkLst>
          <pc:docMk/>
          <pc:sldMk cId="1524559190" sldId="333"/>
        </pc:sldMkLst>
        <pc:spChg chg="mod">
          <ac:chgData name="Thanh Pham" userId="5bbb53c7-d495-4698-88bf-108d6fa2d942" providerId="ADAL" clId="{38CAEC02-1375-4223-8972-2ED27E683D07}" dt="2022-05-28T15:18:32.584" v="1335" actId="20577"/>
          <ac:spMkLst>
            <pc:docMk/>
            <pc:sldMk cId="1524559190" sldId="333"/>
            <ac:spMk id="2" creationId="{AA79DC89-5E1A-4B31-8C89-390A4E250097}"/>
          </ac:spMkLst>
        </pc:spChg>
        <pc:spChg chg="mod">
          <ac:chgData name="Thanh Pham" userId="5bbb53c7-d495-4698-88bf-108d6fa2d942" providerId="ADAL" clId="{38CAEC02-1375-4223-8972-2ED27E683D07}" dt="2022-05-28T15:18:46.578" v="1414" actId="20577"/>
          <ac:spMkLst>
            <pc:docMk/>
            <pc:sldMk cId="1524559190" sldId="333"/>
            <ac:spMk id="3" creationId="{617A3CBE-DB9E-4393-9298-C42573F5C94B}"/>
          </ac:spMkLst>
        </pc:spChg>
      </pc:sldChg>
      <pc:sldMasterChg chg="modSp mod modSldLayout">
        <pc:chgData name="Thanh Pham" userId="5bbb53c7-d495-4698-88bf-108d6fa2d942" providerId="ADAL" clId="{38CAEC02-1375-4223-8972-2ED27E683D07}" dt="2022-05-28T14:49:41.924" v="743" actId="255"/>
        <pc:sldMasterMkLst>
          <pc:docMk/>
          <pc:sldMasterMk cId="0" sldId="2147483667"/>
        </pc:sldMasterMkLst>
        <pc:spChg chg="mod ord modVis">
          <ac:chgData name="Thanh Pham" userId="5bbb53c7-d495-4698-88bf-108d6fa2d942" providerId="ADAL" clId="{38CAEC02-1375-4223-8972-2ED27E683D07}" dt="2022-05-28T10:28:57.038" v="138"/>
          <ac:spMkLst>
            <pc:docMk/>
            <pc:sldMasterMk cId="0" sldId="2147483667"/>
            <ac:spMk id="2" creationId="{A9F27159-CBE2-407F-9164-4A1C7DEA3160}"/>
          </ac:spMkLst>
        </pc:spChg>
        <pc:sldLayoutChg chg="modSp mod">
          <pc:chgData name="Thanh Pham" userId="5bbb53c7-d495-4698-88bf-108d6fa2d942" providerId="ADAL" clId="{38CAEC02-1375-4223-8972-2ED27E683D07}" dt="2022-05-28T14:49:41.924" v="743" actId="255"/>
          <pc:sldLayoutMkLst>
            <pc:docMk/>
            <pc:sldMasterMk cId="0" sldId="2147483667"/>
            <pc:sldLayoutMk cId="0" sldId="2147483653"/>
          </pc:sldLayoutMkLst>
          <pc:spChg chg="mod">
            <ac:chgData name="Thanh Pham" userId="5bbb53c7-d495-4698-88bf-108d6fa2d942" providerId="ADAL" clId="{38CAEC02-1375-4223-8972-2ED27E683D07}" dt="2022-05-28T14:49:41.924" v="743" actId="255"/>
            <ac:spMkLst>
              <pc:docMk/>
              <pc:sldMasterMk cId="0" sldId="2147483667"/>
              <pc:sldLayoutMk cId="0" sldId="2147483653"/>
              <ac:spMk id="9" creationId="{86870534-7E1F-446C-80F6-B87DCD190815}"/>
            </ac:spMkLst>
          </pc:spChg>
        </pc:sldLayoutChg>
      </pc:sldMasterChg>
    </pc:docChg>
  </pc:docChgLst>
  <pc:docChgLst>
    <pc:chgData name="Thanh Pham" userId="5bbb53c7-d495-4698-88bf-108d6fa2d942" providerId="ADAL" clId="{C23B2BBB-82F6-4DAE-ABFB-84C251DC3140}"/>
    <pc:docChg chg="undo redo custSel addSld delSld modSld sldOrd">
      <pc:chgData name="Thanh Pham" userId="5bbb53c7-d495-4698-88bf-108d6fa2d942" providerId="ADAL" clId="{C23B2BBB-82F6-4DAE-ABFB-84C251DC3140}" dt="2022-07-11T09:16:10.960" v="551" actId="478"/>
      <pc:docMkLst>
        <pc:docMk/>
      </pc:docMkLst>
      <pc:sldChg chg="addSp delSp mod">
        <pc:chgData name="Thanh Pham" userId="5bbb53c7-d495-4698-88bf-108d6fa2d942" providerId="ADAL" clId="{C23B2BBB-82F6-4DAE-ABFB-84C251DC3140}" dt="2022-07-11T09:09:02.626" v="435" actId="478"/>
        <pc:sldMkLst>
          <pc:docMk/>
          <pc:sldMk cId="3185525867" sldId="308"/>
        </pc:sldMkLst>
        <pc:inkChg chg="add del">
          <ac:chgData name="Thanh Pham" userId="5bbb53c7-d495-4698-88bf-108d6fa2d942" providerId="ADAL" clId="{C23B2BBB-82F6-4DAE-ABFB-84C251DC3140}" dt="2022-07-11T09:09:02.626" v="435" actId="478"/>
          <ac:inkMkLst>
            <pc:docMk/>
            <pc:sldMk cId="3185525867" sldId="308"/>
            <ac:inkMk id="8" creationId="{2E42FD43-70C4-348B-C8AE-C71D6FD0AD1B}"/>
          </ac:inkMkLst>
        </pc:inkChg>
      </pc:sldChg>
      <pc:sldChg chg="addSp delSp mod">
        <pc:chgData name="Thanh Pham" userId="5bbb53c7-d495-4698-88bf-108d6fa2d942" providerId="ADAL" clId="{C23B2BBB-82F6-4DAE-ABFB-84C251DC3140}" dt="2022-07-11T09:09:12.272" v="437" actId="478"/>
        <pc:sldMkLst>
          <pc:docMk/>
          <pc:sldMk cId="3921853961" sldId="309"/>
        </pc:sldMkLst>
        <pc:inkChg chg="add del">
          <ac:chgData name="Thanh Pham" userId="5bbb53c7-d495-4698-88bf-108d6fa2d942" providerId="ADAL" clId="{C23B2BBB-82F6-4DAE-ABFB-84C251DC3140}" dt="2022-07-11T09:09:12.272" v="437" actId="478"/>
          <ac:inkMkLst>
            <pc:docMk/>
            <pc:sldMk cId="3921853961" sldId="309"/>
            <ac:inkMk id="8" creationId="{1A5373C4-A7AD-3AAB-6590-40BA14A03FA8}"/>
          </ac:inkMkLst>
        </pc:inkChg>
      </pc:sldChg>
      <pc:sldChg chg="addSp delSp mod">
        <pc:chgData name="Thanh Pham" userId="5bbb53c7-d495-4698-88bf-108d6fa2d942" providerId="ADAL" clId="{C23B2BBB-82F6-4DAE-ABFB-84C251DC3140}" dt="2022-07-11T09:09:17.952" v="439" actId="478"/>
        <pc:sldMkLst>
          <pc:docMk/>
          <pc:sldMk cId="2005645404" sldId="314"/>
        </pc:sldMkLst>
        <pc:inkChg chg="add del">
          <ac:chgData name="Thanh Pham" userId="5bbb53c7-d495-4698-88bf-108d6fa2d942" providerId="ADAL" clId="{C23B2BBB-82F6-4DAE-ABFB-84C251DC3140}" dt="2022-07-11T09:09:17.952" v="439" actId="478"/>
          <ac:inkMkLst>
            <pc:docMk/>
            <pc:sldMk cId="2005645404" sldId="314"/>
            <ac:inkMk id="5" creationId="{2508E72F-4D3F-51F1-3358-265C23B9AAF7}"/>
          </ac:inkMkLst>
        </pc:inkChg>
      </pc:sldChg>
      <pc:sldChg chg="add">
        <pc:chgData name="Thanh Pham" userId="5bbb53c7-d495-4698-88bf-108d6fa2d942" providerId="ADAL" clId="{C23B2BBB-82F6-4DAE-ABFB-84C251DC3140}" dt="2022-07-11T08:59:00.138" v="397"/>
        <pc:sldMkLst>
          <pc:docMk/>
          <pc:sldMk cId="1917623378" sldId="414"/>
        </pc:sldMkLst>
      </pc:sldChg>
      <pc:sldChg chg="add del">
        <pc:chgData name="Thanh Pham" userId="5bbb53c7-d495-4698-88bf-108d6fa2d942" providerId="ADAL" clId="{C23B2BBB-82F6-4DAE-ABFB-84C251DC3140}" dt="2022-07-11T08:58:59.052" v="396" actId="2696"/>
        <pc:sldMkLst>
          <pc:docMk/>
          <pc:sldMk cId="2470785168" sldId="414"/>
        </pc:sldMkLst>
      </pc:sldChg>
      <pc:sldChg chg="add del">
        <pc:chgData name="Thanh Pham" userId="5bbb53c7-d495-4698-88bf-108d6fa2d942" providerId="ADAL" clId="{C23B2BBB-82F6-4DAE-ABFB-84C251DC3140}" dt="2022-07-11T08:59:17.416" v="398" actId="2696"/>
        <pc:sldMkLst>
          <pc:docMk/>
          <pc:sldMk cId="2931942658" sldId="415"/>
        </pc:sldMkLst>
      </pc:sldChg>
      <pc:sldChg chg="add ord">
        <pc:chgData name="Thanh Pham" userId="5bbb53c7-d495-4698-88bf-108d6fa2d942" providerId="ADAL" clId="{C23B2BBB-82F6-4DAE-ABFB-84C251DC3140}" dt="2022-07-11T08:59:21.434" v="401"/>
        <pc:sldMkLst>
          <pc:docMk/>
          <pc:sldMk cId="4102766050" sldId="415"/>
        </pc:sldMkLst>
      </pc:sldChg>
      <pc:sldChg chg="add ord">
        <pc:chgData name="Thanh Pham" userId="5bbb53c7-d495-4698-88bf-108d6fa2d942" providerId="ADAL" clId="{C23B2BBB-82F6-4DAE-ABFB-84C251DC3140}" dt="2022-07-11T08:59:23.325" v="403"/>
        <pc:sldMkLst>
          <pc:docMk/>
          <pc:sldMk cId="2227476004" sldId="416"/>
        </pc:sldMkLst>
      </pc:sldChg>
      <pc:sldChg chg="modSp add">
        <pc:chgData name="Thanh Pham" userId="5bbb53c7-d495-4698-88bf-108d6fa2d942" providerId="ADAL" clId="{C23B2BBB-82F6-4DAE-ABFB-84C251DC3140}" dt="2022-07-11T08:59:48.545" v="427" actId="20577"/>
        <pc:sldMkLst>
          <pc:docMk/>
          <pc:sldMk cId="2239307102" sldId="426"/>
        </pc:sldMkLst>
        <pc:spChg chg="mod">
          <ac:chgData name="Thanh Pham" userId="5bbb53c7-d495-4698-88bf-108d6fa2d942" providerId="ADAL" clId="{C23B2BBB-82F6-4DAE-ABFB-84C251DC3140}" dt="2022-07-11T08:59:46.475" v="426" actId="20577"/>
          <ac:spMkLst>
            <pc:docMk/>
            <pc:sldMk cId="2239307102" sldId="426"/>
            <ac:spMk id="2" creationId="{E8FE81D6-8445-43F0-727C-52D86E94DBEF}"/>
          </ac:spMkLst>
        </pc:spChg>
        <pc:spChg chg="mod">
          <ac:chgData name="Thanh Pham" userId="5bbb53c7-d495-4698-88bf-108d6fa2d942" providerId="ADAL" clId="{C23B2BBB-82F6-4DAE-ABFB-84C251DC3140}" dt="2022-07-11T08:59:48.545" v="427" actId="20577"/>
          <ac:spMkLst>
            <pc:docMk/>
            <pc:sldMk cId="2239307102" sldId="426"/>
            <ac:spMk id="3" creationId="{71D7DE66-33EA-21D1-14FE-3F02D0DDB135}"/>
          </ac:spMkLst>
        </pc:spChg>
      </pc:sldChg>
      <pc:sldChg chg="add del">
        <pc:chgData name="Thanh Pham" userId="5bbb53c7-d495-4698-88bf-108d6fa2d942" providerId="ADAL" clId="{C23B2BBB-82F6-4DAE-ABFB-84C251DC3140}" dt="2022-07-11T08:59:36.025" v="405" actId="2696"/>
        <pc:sldMkLst>
          <pc:docMk/>
          <pc:sldMk cId="4153035968" sldId="426"/>
        </pc:sldMkLst>
      </pc:sldChg>
      <pc:sldChg chg="addSp delSp modSp mod">
        <pc:chgData name="Thanh Pham" userId="5bbb53c7-d495-4698-88bf-108d6fa2d942" providerId="ADAL" clId="{C23B2BBB-82F6-4DAE-ABFB-84C251DC3140}" dt="2022-07-11T09:16:10.960" v="551" actId="478"/>
        <pc:sldMkLst>
          <pc:docMk/>
          <pc:sldMk cId="2631867466" sldId="444"/>
        </pc:sldMkLst>
        <pc:spChg chg="add del">
          <ac:chgData name="Thanh Pham" userId="5bbb53c7-d495-4698-88bf-108d6fa2d942" providerId="ADAL" clId="{C23B2BBB-82F6-4DAE-ABFB-84C251DC3140}" dt="2022-07-11T09:16:08.966" v="550" actId="34122"/>
          <ac:spMkLst>
            <pc:docMk/>
            <pc:sldMk cId="2631867466" sldId="444"/>
            <ac:spMk id="14" creationId="{DA520D0B-6972-4B1C-82B9-B5B8B27766EF}"/>
          </ac:spMkLst>
        </pc:spChg>
        <pc:spChg chg="add del">
          <ac:chgData name="Thanh Pham" userId="5bbb53c7-d495-4698-88bf-108d6fa2d942" providerId="ADAL" clId="{C23B2BBB-82F6-4DAE-ABFB-84C251DC3140}" dt="2022-07-11T09:16:08.966" v="550" actId="34122"/>
          <ac:spMkLst>
            <pc:docMk/>
            <pc:sldMk cId="2631867466" sldId="444"/>
            <ac:spMk id="30" creationId="{E83F7422-CE5F-4C05-B49A-49E4D9FD0E19}"/>
          </ac:spMkLst>
        </pc:spChg>
        <pc:spChg chg="add del">
          <ac:chgData name="Thanh Pham" userId="5bbb53c7-d495-4698-88bf-108d6fa2d942" providerId="ADAL" clId="{C23B2BBB-82F6-4DAE-ABFB-84C251DC3140}" dt="2022-07-11T09:16:08.966" v="550" actId="34122"/>
          <ac:spMkLst>
            <pc:docMk/>
            <pc:sldMk cId="2631867466" sldId="444"/>
            <ac:spMk id="42" creationId="{D02903CF-2517-48D5-8D5F-F0D7A3293A1B}"/>
          </ac:spMkLst>
        </pc:spChg>
        <pc:spChg chg="add del">
          <ac:chgData name="Thanh Pham" userId="5bbb53c7-d495-4698-88bf-108d6fa2d942" providerId="ADAL" clId="{C23B2BBB-82F6-4DAE-ABFB-84C251DC3140}" dt="2022-07-11T09:16:08.966" v="550" actId="34122"/>
          <ac:spMkLst>
            <pc:docMk/>
            <pc:sldMk cId="2631867466" sldId="444"/>
            <ac:spMk id="54" creationId="{F365E644-B8EC-4EA1-95CE-C6492138C519}"/>
          </ac:spMkLst>
        </pc:spChg>
        <pc:spChg chg="add del">
          <ac:chgData name="Thanh Pham" userId="5bbb53c7-d495-4698-88bf-108d6fa2d942" providerId="ADAL" clId="{C23B2BBB-82F6-4DAE-ABFB-84C251DC3140}" dt="2022-07-11T09:16:08.966" v="550" actId="34122"/>
          <ac:spMkLst>
            <pc:docMk/>
            <pc:sldMk cId="2631867466" sldId="444"/>
            <ac:spMk id="70" creationId="{0C4DFAB9-870D-4BDA-A0CD-80A19F3275EE}"/>
          </ac:spMkLst>
        </pc:spChg>
        <pc:spChg chg="add del">
          <ac:chgData name="Thanh Pham" userId="5bbb53c7-d495-4698-88bf-108d6fa2d942" providerId="ADAL" clId="{C23B2BBB-82F6-4DAE-ABFB-84C251DC3140}" dt="2022-07-11T09:16:08.966" v="550" actId="34122"/>
          <ac:spMkLst>
            <pc:docMk/>
            <pc:sldMk cId="2631867466" sldId="444"/>
            <ac:spMk id="82" creationId="{A36FC13B-2F24-4274-80F7-DBCF2C5DFD39}"/>
          </ac:spMkLst>
        </pc:spChg>
        <pc:spChg chg="add del">
          <ac:chgData name="Thanh Pham" userId="5bbb53c7-d495-4698-88bf-108d6fa2d942" providerId="ADAL" clId="{C23B2BBB-82F6-4DAE-ABFB-84C251DC3140}" dt="2022-07-11T09:16:08.966" v="550" actId="34122"/>
          <ac:spMkLst>
            <pc:docMk/>
            <pc:sldMk cId="2631867466" sldId="444"/>
            <ac:spMk id="98" creationId="{9C02C63F-72BD-4115-8062-C63AC1872DE9}"/>
          </ac:spMkLst>
        </pc:spChg>
        <pc:spChg chg="add del">
          <ac:chgData name="Thanh Pham" userId="5bbb53c7-d495-4698-88bf-108d6fa2d942" providerId="ADAL" clId="{C23B2BBB-82F6-4DAE-ABFB-84C251DC3140}" dt="2022-07-11T09:16:08.966" v="550" actId="34122"/>
          <ac:spMkLst>
            <pc:docMk/>
            <pc:sldMk cId="2631867466" sldId="444"/>
            <ac:spMk id="108" creationId="{329C1BFE-40D4-429A-937B-FEC8E94763F2}"/>
          </ac:spMkLst>
        </pc:spChg>
        <pc:spChg chg="add del">
          <ac:chgData name="Thanh Pham" userId="5bbb53c7-d495-4698-88bf-108d6fa2d942" providerId="ADAL" clId="{C23B2BBB-82F6-4DAE-ABFB-84C251DC3140}" dt="2022-07-11T09:16:08.966" v="550" actId="34122"/>
          <ac:spMkLst>
            <pc:docMk/>
            <pc:sldMk cId="2631867466" sldId="444"/>
            <ac:spMk id="118" creationId="{1EBF1A08-66B7-4AFD-88C1-D1550904824F}"/>
          </ac:spMkLst>
        </pc:spChg>
        <pc:inkChg chg="add del mod">
          <ac:chgData name="Thanh Pham" userId="5bbb53c7-d495-4698-88bf-108d6fa2d942" providerId="ADAL" clId="{C23B2BBB-82F6-4DAE-ABFB-84C251DC3140}" dt="2022-07-11T09:16:10.960" v="551" actId="478"/>
          <ac:inkMkLst>
            <pc:docMk/>
            <pc:sldMk cId="2631867466" sldId="444"/>
            <ac:inkMk id="5" creationId="{2D6B1A8A-635D-7E17-FE45-ECE9FD931861}"/>
          </ac:inkMkLst>
        </pc:inkChg>
        <pc:cxnChg chg="add del mod">
          <ac:chgData name="Thanh Pham" userId="5bbb53c7-d495-4698-88bf-108d6fa2d942" providerId="ADAL" clId="{C23B2BBB-82F6-4DAE-ABFB-84C251DC3140}" dt="2022-07-11T09:16:08.966" v="550" actId="34122"/>
          <ac:cxnSpMkLst>
            <pc:docMk/>
            <pc:sldMk cId="2631867466" sldId="444"/>
            <ac:cxnSpMk id="124" creationId="{CF77DEAB-EF06-4C53-B290-CC520246DBD4}"/>
          </ac:cxnSpMkLst>
        </pc:cxnChg>
        <pc:cxnChg chg="add del mod">
          <ac:chgData name="Thanh Pham" userId="5bbb53c7-d495-4698-88bf-108d6fa2d942" providerId="ADAL" clId="{C23B2BBB-82F6-4DAE-ABFB-84C251DC3140}" dt="2022-07-11T09:16:08.966" v="550" actId="34122"/>
          <ac:cxnSpMkLst>
            <pc:docMk/>
            <pc:sldMk cId="2631867466" sldId="444"/>
            <ac:cxnSpMk id="130" creationId="{48A45DA2-1C6F-475B-88DD-FA4AC76F2E35}"/>
          </ac:cxnSpMkLst>
        </pc:cxnChg>
        <pc:cxnChg chg="add del mod">
          <ac:chgData name="Thanh Pham" userId="5bbb53c7-d495-4698-88bf-108d6fa2d942" providerId="ADAL" clId="{C23B2BBB-82F6-4DAE-ABFB-84C251DC3140}" dt="2022-07-11T09:16:08.966" v="550" actId="34122"/>
          <ac:cxnSpMkLst>
            <pc:docMk/>
            <pc:sldMk cId="2631867466" sldId="444"/>
            <ac:cxnSpMk id="136" creationId="{840FBECA-771E-4BFC-981E-5AA9AE1F7190}"/>
          </ac:cxnSpMkLst>
        </pc:cxnChg>
        <pc:cxnChg chg="add del mod">
          <ac:chgData name="Thanh Pham" userId="5bbb53c7-d495-4698-88bf-108d6fa2d942" providerId="ADAL" clId="{C23B2BBB-82F6-4DAE-ABFB-84C251DC3140}" dt="2022-07-11T09:16:08.966" v="550" actId="34122"/>
          <ac:cxnSpMkLst>
            <pc:docMk/>
            <pc:sldMk cId="2631867466" sldId="444"/>
            <ac:cxnSpMk id="142" creationId="{C7CD8DC6-796B-4023-8238-2442BE8A3381}"/>
          </ac:cxnSpMkLst>
        </pc:cxnChg>
        <pc:cxnChg chg="add del mod">
          <ac:chgData name="Thanh Pham" userId="5bbb53c7-d495-4698-88bf-108d6fa2d942" providerId="ADAL" clId="{C23B2BBB-82F6-4DAE-ABFB-84C251DC3140}" dt="2022-07-11T09:16:08.966" v="550" actId="34122"/>
          <ac:cxnSpMkLst>
            <pc:docMk/>
            <pc:sldMk cId="2631867466" sldId="444"/>
            <ac:cxnSpMk id="148" creationId="{8D110C7A-6543-4BB5-A84D-415B13693972}"/>
          </ac:cxnSpMkLst>
        </pc:cxnChg>
        <pc:cxnChg chg="add del mod">
          <ac:chgData name="Thanh Pham" userId="5bbb53c7-d495-4698-88bf-108d6fa2d942" providerId="ADAL" clId="{C23B2BBB-82F6-4DAE-ABFB-84C251DC3140}" dt="2022-07-11T09:16:08.966" v="550" actId="34122"/>
          <ac:cxnSpMkLst>
            <pc:docMk/>
            <pc:sldMk cId="2631867466" sldId="444"/>
            <ac:cxnSpMk id="154" creationId="{627A64B7-8308-4F3F-A06B-80D18BF41D5F}"/>
          </ac:cxnSpMkLst>
        </pc:cxnChg>
      </pc:sldChg>
      <pc:sldChg chg="del mod modShow">
        <pc:chgData name="Thanh Pham" userId="5bbb53c7-d495-4698-88bf-108d6fa2d942" providerId="ADAL" clId="{C23B2BBB-82F6-4DAE-ABFB-84C251DC3140}" dt="2022-07-11T08:59:29.669" v="404" actId="47"/>
        <pc:sldMkLst>
          <pc:docMk/>
          <pc:sldMk cId="2819468461" sldId="450"/>
        </pc:sldMkLst>
      </pc:sldChg>
      <pc:sldChg chg="modSp mod">
        <pc:chgData name="Thanh Pham" userId="5bbb53c7-d495-4698-88bf-108d6fa2d942" providerId="ADAL" clId="{C23B2BBB-82F6-4DAE-ABFB-84C251DC3140}" dt="2022-07-11T05:16:10.269" v="18"/>
        <pc:sldMkLst>
          <pc:docMk/>
          <pc:sldMk cId="4252108979" sldId="457"/>
        </pc:sldMkLst>
        <pc:spChg chg="mod">
          <ac:chgData name="Thanh Pham" userId="5bbb53c7-d495-4698-88bf-108d6fa2d942" providerId="ADAL" clId="{C23B2BBB-82F6-4DAE-ABFB-84C251DC3140}" dt="2022-07-11T05:16:10.269" v="18"/>
          <ac:spMkLst>
            <pc:docMk/>
            <pc:sldMk cId="4252108979" sldId="457"/>
            <ac:spMk id="7" creationId="{995E8DAD-2D6E-FD8A-C0A5-38BE34C627D5}"/>
          </ac:spMkLst>
        </pc:spChg>
      </pc:sldChg>
      <pc:sldChg chg="modSp">
        <pc:chgData name="Thanh Pham" userId="5bbb53c7-d495-4698-88bf-108d6fa2d942" providerId="ADAL" clId="{C23B2BBB-82F6-4DAE-ABFB-84C251DC3140}" dt="2022-07-11T05:16:16.302" v="20"/>
        <pc:sldMkLst>
          <pc:docMk/>
          <pc:sldMk cId="1313799549" sldId="458"/>
        </pc:sldMkLst>
        <pc:spChg chg="mod">
          <ac:chgData name="Thanh Pham" userId="5bbb53c7-d495-4698-88bf-108d6fa2d942" providerId="ADAL" clId="{C23B2BBB-82F6-4DAE-ABFB-84C251DC3140}" dt="2022-07-11T05:16:16.302" v="20"/>
          <ac:spMkLst>
            <pc:docMk/>
            <pc:sldMk cId="1313799549" sldId="458"/>
            <ac:spMk id="7" creationId="{995E8DAD-2D6E-FD8A-C0A5-38BE34C627D5}"/>
          </ac:spMkLst>
        </pc:spChg>
      </pc:sldChg>
      <pc:sldChg chg="del">
        <pc:chgData name="Thanh Pham" userId="5bbb53c7-d495-4698-88bf-108d6fa2d942" providerId="ADAL" clId="{C23B2BBB-82F6-4DAE-ABFB-84C251DC3140}" dt="2022-07-11T05:16:29.140" v="21" actId="2696"/>
        <pc:sldMkLst>
          <pc:docMk/>
          <pc:sldMk cId="49000890" sldId="461"/>
        </pc:sldMkLst>
      </pc:sldChg>
      <pc:sldChg chg="add">
        <pc:chgData name="Thanh Pham" userId="5bbb53c7-d495-4698-88bf-108d6fa2d942" providerId="ADAL" clId="{C23B2BBB-82F6-4DAE-ABFB-84C251DC3140}" dt="2022-07-11T05:16:31.026" v="22"/>
        <pc:sldMkLst>
          <pc:docMk/>
          <pc:sldMk cId="2996533582" sldId="461"/>
        </pc:sldMkLst>
      </pc:sldChg>
      <pc:sldChg chg="addSp delSp mod">
        <pc:chgData name="Thanh Pham" userId="5bbb53c7-d495-4698-88bf-108d6fa2d942" providerId="ADAL" clId="{C23B2BBB-82F6-4DAE-ABFB-84C251DC3140}" dt="2022-07-11T09:09:06.549" v="436" actId="478"/>
        <pc:sldMkLst>
          <pc:docMk/>
          <pc:sldMk cId="1652821576" sldId="466"/>
        </pc:sldMkLst>
        <pc:inkChg chg="add del">
          <ac:chgData name="Thanh Pham" userId="5bbb53c7-d495-4698-88bf-108d6fa2d942" providerId="ADAL" clId="{C23B2BBB-82F6-4DAE-ABFB-84C251DC3140}" dt="2022-07-11T09:09:06.549" v="436" actId="478"/>
          <ac:inkMkLst>
            <pc:docMk/>
            <pc:sldMk cId="1652821576" sldId="466"/>
            <ac:inkMk id="8" creationId="{1A14E639-7134-87D8-9F10-D6C43E8AF4A7}"/>
          </ac:inkMkLst>
        </pc:inkChg>
      </pc:sldChg>
      <pc:sldChg chg="addSp delSp mod">
        <pc:chgData name="Thanh Pham" userId="5bbb53c7-d495-4698-88bf-108d6fa2d942" providerId="ADAL" clId="{C23B2BBB-82F6-4DAE-ABFB-84C251DC3140}" dt="2022-07-11T09:09:15.316" v="438" actId="478"/>
        <pc:sldMkLst>
          <pc:docMk/>
          <pc:sldMk cId="2030819563" sldId="467"/>
        </pc:sldMkLst>
        <pc:inkChg chg="add del">
          <ac:chgData name="Thanh Pham" userId="5bbb53c7-d495-4698-88bf-108d6fa2d942" providerId="ADAL" clId="{C23B2BBB-82F6-4DAE-ABFB-84C251DC3140}" dt="2022-07-11T09:09:15.316" v="438" actId="478"/>
          <ac:inkMkLst>
            <pc:docMk/>
            <pc:sldMk cId="2030819563" sldId="467"/>
            <ac:inkMk id="2" creationId="{525852B0-0DFE-2161-AE6E-81660C36F909}"/>
          </ac:inkMkLst>
        </pc:inkChg>
      </pc:sldChg>
      <pc:sldChg chg="addSp delSp mod">
        <pc:chgData name="Thanh Pham" userId="5bbb53c7-d495-4698-88bf-108d6fa2d942" providerId="ADAL" clId="{C23B2BBB-82F6-4DAE-ABFB-84C251DC3140}" dt="2022-07-11T09:09:21.310" v="440" actId="478"/>
        <pc:sldMkLst>
          <pc:docMk/>
          <pc:sldMk cId="4110988516" sldId="469"/>
        </pc:sldMkLst>
        <pc:inkChg chg="add del">
          <ac:chgData name="Thanh Pham" userId="5bbb53c7-d495-4698-88bf-108d6fa2d942" providerId="ADAL" clId="{C23B2BBB-82F6-4DAE-ABFB-84C251DC3140}" dt="2022-07-11T09:09:21.310" v="440" actId="478"/>
          <ac:inkMkLst>
            <pc:docMk/>
            <pc:sldMk cId="4110988516" sldId="469"/>
            <ac:inkMk id="4" creationId="{8C7F1753-C02C-128C-E8C9-3E57BC39BA34}"/>
          </ac:inkMkLst>
        </pc:inkChg>
      </pc:sldChg>
      <pc:sldChg chg="addSp delSp modSp mod">
        <pc:chgData name="Thanh Pham" userId="5bbb53c7-d495-4698-88bf-108d6fa2d942" providerId="ADAL" clId="{C23B2BBB-82F6-4DAE-ABFB-84C251DC3140}" dt="2022-07-11T09:10:26.439" v="448" actId="14826"/>
        <pc:sldMkLst>
          <pc:docMk/>
          <pc:sldMk cId="3505334926" sldId="473"/>
        </pc:sldMkLst>
        <pc:spChg chg="mod">
          <ac:chgData name="Thanh Pham" userId="5bbb53c7-d495-4698-88bf-108d6fa2d942" providerId="ADAL" clId="{C23B2BBB-82F6-4DAE-ABFB-84C251DC3140}" dt="2022-07-11T09:09:35.559" v="443" actId="1076"/>
          <ac:spMkLst>
            <pc:docMk/>
            <pc:sldMk cId="3505334926" sldId="473"/>
            <ac:spMk id="2" creationId="{4C2E514F-F404-9D49-9544-991A89EDF0DB}"/>
          </ac:spMkLst>
        </pc:spChg>
        <pc:spChg chg="mod">
          <ac:chgData name="Thanh Pham" userId="5bbb53c7-d495-4698-88bf-108d6fa2d942" providerId="ADAL" clId="{C23B2BBB-82F6-4DAE-ABFB-84C251DC3140}" dt="2022-07-11T09:09:35.559" v="443" actId="1076"/>
          <ac:spMkLst>
            <pc:docMk/>
            <pc:sldMk cId="3505334926" sldId="473"/>
            <ac:spMk id="3" creationId="{102977E0-5089-F247-9F49-B5E1F8E22070}"/>
          </ac:spMkLst>
        </pc:spChg>
        <pc:spChg chg="mod">
          <ac:chgData name="Thanh Pham" userId="5bbb53c7-d495-4698-88bf-108d6fa2d942" providerId="ADAL" clId="{C23B2BBB-82F6-4DAE-ABFB-84C251DC3140}" dt="2022-07-11T09:09:35.559" v="443" actId="1076"/>
          <ac:spMkLst>
            <pc:docMk/>
            <pc:sldMk cId="3505334926" sldId="473"/>
            <ac:spMk id="13" creationId="{53BC16FC-34D3-5ADF-1D66-14D658FE8267}"/>
          </ac:spMkLst>
        </pc:spChg>
        <pc:grpChg chg="mod">
          <ac:chgData name="Thanh Pham" userId="5bbb53c7-d495-4698-88bf-108d6fa2d942" providerId="ADAL" clId="{C23B2BBB-82F6-4DAE-ABFB-84C251DC3140}" dt="2022-07-11T09:09:35.559" v="443" actId="1076"/>
          <ac:grpSpMkLst>
            <pc:docMk/>
            <pc:sldMk cId="3505334926" sldId="473"/>
            <ac:grpSpMk id="6" creationId="{7294990E-E16F-0708-902E-2DA9616172CC}"/>
          </ac:grpSpMkLst>
        </pc:grpChg>
        <pc:picChg chg="mod">
          <ac:chgData name="Thanh Pham" userId="5bbb53c7-d495-4698-88bf-108d6fa2d942" providerId="ADAL" clId="{C23B2BBB-82F6-4DAE-ABFB-84C251DC3140}" dt="2022-07-11T09:10:26.439" v="448" actId="14826"/>
          <ac:picMkLst>
            <pc:docMk/>
            <pc:sldMk cId="3505334926" sldId="473"/>
            <ac:picMk id="5" creationId="{17D3907C-ED85-B0CA-6D8F-DE90E5DA03EA}"/>
          </ac:picMkLst>
        </pc:picChg>
        <pc:picChg chg="add del mod">
          <ac:chgData name="Thanh Pham" userId="5bbb53c7-d495-4698-88bf-108d6fa2d942" providerId="ADAL" clId="{C23B2BBB-82F6-4DAE-ABFB-84C251DC3140}" dt="2022-07-11T09:10:20.037" v="447" actId="478"/>
          <ac:picMkLst>
            <pc:docMk/>
            <pc:sldMk cId="3505334926" sldId="473"/>
            <ac:picMk id="14" creationId="{E0CFDCE9-E027-614A-1F71-B219E4131F62}"/>
          </ac:picMkLst>
        </pc:picChg>
        <pc:inkChg chg="add del">
          <ac:chgData name="Thanh Pham" userId="5bbb53c7-d495-4698-88bf-108d6fa2d942" providerId="ADAL" clId="{C23B2BBB-82F6-4DAE-ABFB-84C251DC3140}" dt="2022-07-11T09:09:38.545" v="445" actId="478"/>
          <ac:inkMkLst>
            <pc:docMk/>
            <pc:sldMk cId="3505334926" sldId="473"/>
            <ac:inkMk id="4" creationId="{E0528B15-07B9-FB2D-B93D-74DFDE9C2D34}"/>
          </ac:inkMkLst>
        </pc:inkChg>
      </pc:sldChg>
      <pc:sldChg chg="addSp delSp mod">
        <pc:chgData name="Thanh Pham" userId="5bbb53c7-d495-4698-88bf-108d6fa2d942" providerId="ADAL" clId="{C23B2BBB-82F6-4DAE-ABFB-84C251DC3140}" dt="2022-07-11T09:15:49.650" v="546" actId="478"/>
        <pc:sldMkLst>
          <pc:docMk/>
          <pc:sldMk cId="1521663733" sldId="474"/>
        </pc:sldMkLst>
        <pc:inkChg chg="add del">
          <ac:chgData name="Thanh Pham" userId="5bbb53c7-d495-4698-88bf-108d6fa2d942" providerId="ADAL" clId="{C23B2BBB-82F6-4DAE-ABFB-84C251DC3140}" dt="2022-07-11T09:15:49.650" v="546" actId="478"/>
          <ac:inkMkLst>
            <pc:docMk/>
            <pc:sldMk cId="1521663733" sldId="474"/>
            <ac:inkMk id="5" creationId="{D2C4E96E-A2F7-4706-4213-F60AC5CC372F}"/>
          </ac:inkMkLst>
        </pc:inkChg>
      </pc:sldChg>
      <pc:sldChg chg="modSp new mod ord">
        <pc:chgData name="Thanh Pham" userId="5bbb53c7-d495-4698-88bf-108d6fa2d942" providerId="ADAL" clId="{C23B2BBB-82F6-4DAE-ABFB-84C251DC3140}" dt="2022-07-11T05:17:27.921" v="187" actId="20577"/>
        <pc:sldMkLst>
          <pc:docMk/>
          <pc:sldMk cId="3295299784" sldId="475"/>
        </pc:sldMkLst>
        <pc:spChg chg="mod">
          <ac:chgData name="Thanh Pham" userId="5bbb53c7-d495-4698-88bf-108d6fa2d942" providerId="ADAL" clId="{C23B2BBB-82F6-4DAE-ABFB-84C251DC3140}" dt="2022-07-11T05:17:00.076" v="34" actId="20577"/>
          <ac:spMkLst>
            <pc:docMk/>
            <pc:sldMk cId="3295299784" sldId="475"/>
            <ac:spMk id="2" creationId="{50AE3D64-0A95-DE44-DFCC-5D9909AF9C5F}"/>
          </ac:spMkLst>
        </pc:spChg>
        <pc:spChg chg="mod">
          <ac:chgData name="Thanh Pham" userId="5bbb53c7-d495-4698-88bf-108d6fa2d942" providerId="ADAL" clId="{C23B2BBB-82F6-4DAE-ABFB-84C251DC3140}" dt="2022-07-11T05:17:27.921" v="187" actId="20577"/>
          <ac:spMkLst>
            <pc:docMk/>
            <pc:sldMk cId="3295299784" sldId="475"/>
            <ac:spMk id="3" creationId="{5E7AEC33-D72C-373A-76E3-663BC0E583F0}"/>
          </ac:spMkLst>
        </pc:spChg>
      </pc:sldChg>
      <pc:sldChg chg="addSp modSp new mod">
        <pc:chgData name="Thanh Pham" userId="5bbb53c7-d495-4698-88bf-108d6fa2d942" providerId="ADAL" clId="{C23B2BBB-82F6-4DAE-ABFB-84C251DC3140}" dt="2022-07-11T09:08:46.876" v="432" actId="20577"/>
        <pc:sldMkLst>
          <pc:docMk/>
          <pc:sldMk cId="1598951757" sldId="476"/>
        </pc:sldMkLst>
        <pc:spChg chg="mod">
          <ac:chgData name="Thanh Pham" userId="5bbb53c7-d495-4698-88bf-108d6fa2d942" providerId="ADAL" clId="{C23B2BBB-82F6-4DAE-ABFB-84C251DC3140}" dt="2022-07-11T09:08:46.876" v="432" actId="20577"/>
          <ac:spMkLst>
            <pc:docMk/>
            <pc:sldMk cId="1598951757" sldId="476"/>
            <ac:spMk id="2" creationId="{56377815-AE49-52A8-763E-9D3D972C8996}"/>
          </ac:spMkLst>
        </pc:spChg>
        <pc:spChg chg="mod">
          <ac:chgData name="Thanh Pham" userId="5bbb53c7-d495-4698-88bf-108d6fa2d942" providerId="ADAL" clId="{C23B2BBB-82F6-4DAE-ABFB-84C251DC3140}" dt="2022-07-11T05:20:10.395" v="253" actId="20577"/>
          <ac:spMkLst>
            <pc:docMk/>
            <pc:sldMk cId="1598951757" sldId="476"/>
            <ac:spMk id="3" creationId="{43A3171B-B99F-B74C-6973-E60EDE83B39A}"/>
          </ac:spMkLst>
        </pc:spChg>
        <pc:spChg chg="add mod">
          <ac:chgData name="Thanh Pham" userId="5bbb53c7-d495-4698-88bf-108d6fa2d942" providerId="ADAL" clId="{C23B2BBB-82F6-4DAE-ABFB-84C251DC3140}" dt="2022-07-11T05:18:37.343" v="208" actId="1076"/>
          <ac:spMkLst>
            <pc:docMk/>
            <pc:sldMk cId="1598951757" sldId="476"/>
            <ac:spMk id="6" creationId="{DCFDA8B6-13D2-D063-7D8E-2C838353823C}"/>
          </ac:spMkLst>
        </pc:spChg>
        <pc:spChg chg="add mod">
          <ac:chgData name="Thanh Pham" userId="5bbb53c7-d495-4698-88bf-108d6fa2d942" providerId="ADAL" clId="{C23B2BBB-82F6-4DAE-ABFB-84C251DC3140}" dt="2022-07-11T05:18:37.343" v="208" actId="1076"/>
          <ac:spMkLst>
            <pc:docMk/>
            <pc:sldMk cId="1598951757" sldId="476"/>
            <ac:spMk id="9" creationId="{E00667A2-7AE0-43CD-7FCB-97A7EA1F11EC}"/>
          </ac:spMkLst>
        </pc:spChg>
        <pc:spChg chg="add mod">
          <ac:chgData name="Thanh Pham" userId="5bbb53c7-d495-4698-88bf-108d6fa2d942" providerId="ADAL" clId="{C23B2BBB-82F6-4DAE-ABFB-84C251DC3140}" dt="2022-07-11T05:18:50.948" v="222" actId="1076"/>
          <ac:spMkLst>
            <pc:docMk/>
            <pc:sldMk cId="1598951757" sldId="476"/>
            <ac:spMk id="10" creationId="{203AD28D-DB4D-40C0-93B4-E4DC3BB4FC5F}"/>
          </ac:spMkLst>
        </pc:spChg>
        <pc:spChg chg="add mod">
          <ac:chgData name="Thanh Pham" userId="5bbb53c7-d495-4698-88bf-108d6fa2d942" providerId="ADAL" clId="{C23B2BBB-82F6-4DAE-ABFB-84C251DC3140}" dt="2022-07-11T05:18:54.422" v="223" actId="1076"/>
          <ac:spMkLst>
            <pc:docMk/>
            <pc:sldMk cId="1598951757" sldId="476"/>
            <ac:spMk id="11" creationId="{75C09A8E-0DC0-D16D-9128-633BDE585C8F}"/>
          </ac:spMkLst>
        </pc:spChg>
        <pc:spChg chg="add mod">
          <ac:chgData name="Thanh Pham" userId="5bbb53c7-d495-4698-88bf-108d6fa2d942" providerId="ADAL" clId="{C23B2BBB-82F6-4DAE-ABFB-84C251DC3140}" dt="2022-07-11T05:18:37.343" v="208" actId="1076"/>
          <ac:spMkLst>
            <pc:docMk/>
            <pc:sldMk cId="1598951757" sldId="476"/>
            <ac:spMk id="12" creationId="{97F64030-F805-ADA3-EE56-3B8E418B66C9}"/>
          </ac:spMkLst>
        </pc:spChg>
        <pc:graphicFrameChg chg="add mod">
          <ac:chgData name="Thanh Pham" userId="5bbb53c7-d495-4698-88bf-108d6fa2d942" providerId="ADAL" clId="{C23B2BBB-82F6-4DAE-ABFB-84C251DC3140}" dt="2022-07-11T05:18:37.343" v="208" actId="1076"/>
          <ac:graphicFrameMkLst>
            <pc:docMk/>
            <pc:sldMk cId="1598951757" sldId="476"/>
            <ac:graphicFrameMk id="5" creationId="{917E64D7-19B3-D8AE-9F88-0B9410252252}"/>
          </ac:graphicFrameMkLst>
        </pc:graphicFrameChg>
        <pc:picChg chg="add mod">
          <ac:chgData name="Thanh Pham" userId="5bbb53c7-d495-4698-88bf-108d6fa2d942" providerId="ADAL" clId="{C23B2BBB-82F6-4DAE-ABFB-84C251DC3140}" dt="2022-07-11T05:20:22.532" v="254" actId="1076"/>
          <ac:picMkLst>
            <pc:docMk/>
            <pc:sldMk cId="1598951757" sldId="476"/>
            <ac:picMk id="1026" creationId="{ABED923A-C2B8-1083-C1D0-12745726F2AF}"/>
          </ac:picMkLst>
        </pc:picChg>
        <pc:cxnChg chg="add mod">
          <ac:chgData name="Thanh Pham" userId="5bbb53c7-d495-4698-88bf-108d6fa2d942" providerId="ADAL" clId="{C23B2BBB-82F6-4DAE-ABFB-84C251DC3140}" dt="2022-07-11T05:18:37.343" v="208" actId="1076"/>
          <ac:cxnSpMkLst>
            <pc:docMk/>
            <pc:sldMk cId="1598951757" sldId="476"/>
            <ac:cxnSpMk id="7" creationId="{5CCD986C-9435-672A-16C1-E1FC1630D3A7}"/>
          </ac:cxnSpMkLst>
        </pc:cxnChg>
        <pc:cxnChg chg="add mod">
          <ac:chgData name="Thanh Pham" userId="5bbb53c7-d495-4698-88bf-108d6fa2d942" providerId="ADAL" clId="{C23B2BBB-82F6-4DAE-ABFB-84C251DC3140}" dt="2022-07-11T05:18:37.343" v="208" actId="1076"/>
          <ac:cxnSpMkLst>
            <pc:docMk/>
            <pc:sldMk cId="1598951757" sldId="476"/>
            <ac:cxnSpMk id="8" creationId="{E78B3F8B-8A2B-F6EE-0BEC-B2925F76A1F3}"/>
          </ac:cxnSpMkLst>
        </pc:cxnChg>
        <pc:cxnChg chg="add mod">
          <ac:chgData name="Thanh Pham" userId="5bbb53c7-d495-4698-88bf-108d6fa2d942" providerId="ADAL" clId="{C23B2BBB-82F6-4DAE-ABFB-84C251DC3140}" dt="2022-07-11T05:18:37.343" v="208" actId="1076"/>
          <ac:cxnSpMkLst>
            <pc:docMk/>
            <pc:sldMk cId="1598951757" sldId="476"/>
            <ac:cxnSpMk id="13" creationId="{9137352E-CCD6-50AF-3454-8C5892F3ECD3}"/>
          </ac:cxnSpMkLst>
        </pc:cxnChg>
        <pc:cxnChg chg="add mod">
          <ac:chgData name="Thanh Pham" userId="5bbb53c7-d495-4698-88bf-108d6fa2d942" providerId="ADAL" clId="{C23B2BBB-82F6-4DAE-ABFB-84C251DC3140}" dt="2022-07-11T05:18:37.343" v="208" actId="1076"/>
          <ac:cxnSpMkLst>
            <pc:docMk/>
            <pc:sldMk cId="1598951757" sldId="476"/>
            <ac:cxnSpMk id="14" creationId="{7725089E-DC75-3F05-95A7-50FCB45BC625}"/>
          </ac:cxnSpMkLst>
        </pc:cxnChg>
      </pc:sldChg>
      <pc:sldChg chg="new del">
        <pc:chgData name="Thanh Pham" userId="5bbb53c7-d495-4698-88bf-108d6fa2d942" providerId="ADAL" clId="{C23B2BBB-82F6-4DAE-ABFB-84C251DC3140}" dt="2022-07-11T06:24:44.386" v="256" actId="680"/>
        <pc:sldMkLst>
          <pc:docMk/>
          <pc:sldMk cId="2942653067" sldId="477"/>
        </pc:sldMkLst>
      </pc:sldChg>
      <pc:sldChg chg="modSp add del mod ord">
        <pc:chgData name="Thanh Pham" userId="5bbb53c7-d495-4698-88bf-108d6fa2d942" providerId="ADAL" clId="{C23B2BBB-82F6-4DAE-ABFB-84C251DC3140}" dt="2022-07-11T09:08:06.111" v="428" actId="47"/>
        <pc:sldMkLst>
          <pc:docMk/>
          <pc:sldMk cId="3103135642" sldId="477"/>
        </pc:sldMkLst>
        <pc:spChg chg="mod">
          <ac:chgData name="Thanh Pham" userId="5bbb53c7-d495-4698-88bf-108d6fa2d942" providerId="ADAL" clId="{C23B2BBB-82F6-4DAE-ABFB-84C251DC3140}" dt="2022-07-11T07:21:52.297" v="284" actId="20577"/>
          <ac:spMkLst>
            <pc:docMk/>
            <pc:sldMk cId="3103135642" sldId="477"/>
            <ac:spMk id="2" creationId="{56B1E60A-2BFA-47CA-B246-D558889FBBAF}"/>
          </ac:spMkLst>
        </pc:spChg>
      </pc:sldChg>
      <pc:sldChg chg="add del">
        <pc:chgData name="Thanh Pham" userId="5bbb53c7-d495-4698-88bf-108d6fa2d942" providerId="ADAL" clId="{C23B2BBB-82F6-4DAE-ABFB-84C251DC3140}" dt="2022-07-11T08:06:31.584" v="286" actId="47"/>
        <pc:sldMkLst>
          <pc:docMk/>
          <pc:sldMk cId="2234126147" sldId="478"/>
        </pc:sldMkLst>
      </pc:sldChg>
      <pc:sldChg chg="add">
        <pc:chgData name="Thanh Pham" userId="5bbb53c7-d495-4698-88bf-108d6fa2d942" providerId="ADAL" clId="{C23B2BBB-82F6-4DAE-ABFB-84C251DC3140}" dt="2022-07-11T08:06:38.173" v="289"/>
        <pc:sldMkLst>
          <pc:docMk/>
          <pc:sldMk cId="3340928428" sldId="478"/>
        </pc:sldMkLst>
      </pc:sldChg>
      <pc:sldChg chg="addSp delSp modSp new mod modAnim">
        <pc:chgData name="Thanh Pham" userId="5bbb53c7-d495-4698-88bf-108d6fa2d942" providerId="ADAL" clId="{C23B2BBB-82F6-4DAE-ABFB-84C251DC3140}" dt="2022-07-11T09:08:57.412" v="434" actId="14100"/>
        <pc:sldMkLst>
          <pc:docMk/>
          <pc:sldMk cId="2656385095" sldId="479"/>
        </pc:sldMkLst>
        <pc:spChg chg="mod">
          <ac:chgData name="Thanh Pham" userId="5bbb53c7-d495-4698-88bf-108d6fa2d942" providerId="ADAL" clId="{C23B2BBB-82F6-4DAE-ABFB-84C251DC3140}" dt="2022-07-11T08:17:11.002" v="301" actId="20577"/>
          <ac:spMkLst>
            <pc:docMk/>
            <pc:sldMk cId="2656385095" sldId="479"/>
            <ac:spMk id="2" creationId="{39F5BF82-C120-1731-4F6B-4A6ED08A9CB8}"/>
          </ac:spMkLst>
        </pc:spChg>
        <pc:spChg chg="mod">
          <ac:chgData name="Thanh Pham" userId="5bbb53c7-d495-4698-88bf-108d6fa2d942" providerId="ADAL" clId="{C23B2BBB-82F6-4DAE-ABFB-84C251DC3140}" dt="2022-07-11T08:17:25.316" v="387" actId="20577"/>
          <ac:spMkLst>
            <pc:docMk/>
            <pc:sldMk cId="2656385095" sldId="479"/>
            <ac:spMk id="3" creationId="{6835DF67-247E-7851-22EB-34D619297F9D}"/>
          </ac:spMkLst>
        </pc:spChg>
        <pc:picChg chg="add mod">
          <ac:chgData name="Thanh Pham" userId="5bbb53c7-d495-4698-88bf-108d6fa2d942" providerId="ADAL" clId="{C23B2BBB-82F6-4DAE-ABFB-84C251DC3140}" dt="2022-07-11T09:08:57.412" v="434" actId="14100"/>
          <ac:picMkLst>
            <pc:docMk/>
            <pc:sldMk cId="2656385095" sldId="479"/>
            <ac:picMk id="5" creationId="{94E12666-A28F-5E55-327B-D8725D182C5E}"/>
          </ac:picMkLst>
        </pc:picChg>
        <pc:picChg chg="add mod">
          <ac:chgData name="Thanh Pham" userId="5bbb53c7-d495-4698-88bf-108d6fa2d942" providerId="ADAL" clId="{C23B2BBB-82F6-4DAE-ABFB-84C251DC3140}" dt="2022-07-11T09:08:54.479" v="433" actId="1076"/>
          <ac:picMkLst>
            <pc:docMk/>
            <pc:sldMk cId="2656385095" sldId="479"/>
            <ac:picMk id="6" creationId="{EC9F25D2-F5D3-ECBF-2008-9736FA2ADEC5}"/>
          </ac:picMkLst>
        </pc:picChg>
        <pc:inkChg chg="add del">
          <ac:chgData name="Thanh Pham" userId="5bbb53c7-d495-4698-88bf-108d6fa2d942" providerId="ADAL" clId="{C23B2BBB-82F6-4DAE-ABFB-84C251DC3140}" dt="2022-07-11T09:08:40.269" v="429" actId="478"/>
          <ac:inkMkLst>
            <pc:docMk/>
            <pc:sldMk cId="2656385095" sldId="479"/>
            <ac:inkMk id="7" creationId="{EEC39F69-A7EB-A71C-7B0F-7CB4EBB5AABD}"/>
          </ac:inkMkLst>
        </pc:inkChg>
      </pc:sldChg>
      <pc:sldChg chg="add del">
        <pc:chgData name="Thanh Pham" userId="5bbb53c7-d495-4698-88bf-108d6fa2d942" providerId="ADAL" clId="{C23B2BBB-82F6-4DAE-ABFB-84C251DC3140}" dt="2022-07-11T08:06:32.947" v="287" actId="47"/>
        <pc:sldMkLst>
          <pc:docMk/>
          <pc:sldMk cId="3579010268" sldId="479"/>
        </pc:sldMkLst>
      </pc:sldChg>
      <pc:sldChg chg="add del">
        <pc:chgData name="Thanh Pham" userId="5bbb53c7-d495-4698-88bf-108d6fa2d942" providerId="ADAL" clId="{C23B2BBB-82F6-4DAE-ABFB-84C251DC3140}" dt="2022-07-11T08:06:35.900" v="288" actId="47"/>
        <pc:sldMkLst>
          <pc:docMk/>
          <pc:sldMk cId="1231521983" sldId="480"/>
        </pc:sldMkLst>
      </pc:sldChg>
      <pc:sldChg chg="addSp delSp modSp new mod">
        <pc:chgData name="Thanh Pham" userId="5bbb53c7-d495-4698-88bf-108d6fa2d942" providerId="ADAL" clId="{C23B2BBB-82F6-4DAE-ABFB-84C251DC3140}" dt="2022-07-11T09:13:32.360" v="522" actId="20577"/>
        <pc:sldMkLst>
          <pc:docMk/>
          <pc:sldMk cId="2513097271" sldId="480"/>
        </pc:sldMkLst>
        <pc:spChg chg="mod">
          <ac:chgData name="Thanh Pham" userId="5bbb53c7-d495-4698-88bf-108d6fa2d942" providerId="ADAL" clId="{C23B2BBB-82F6-4DAE-ABFB-84C251DC3140}" dt="2022-07-11T09:13:09.468" v="489" actId="20577"/>
          <ac:spMkLst>
            <pc:docMk/>
            <pc:sldMk cId="2513097271" sldId="480"/>
            <ac:spMk id="2" creationId="{1429107E-E112-3699-F3C0-5173E8638620}"/>
          </ac:spMkLst>
        </pc:spChg>
        <pc:spChg chg="mod">
          <ac:chgData name="Thanh Pham" userId="5bbb53c7-d495-4698-88bf-108d6fa2d942" providerId="ADAL" clId="{C23B2BBB-82F6-4DAE-ABFB-84C251DC3140}" dt="2022-07-11T09:13:32.360" v="522" actId="20577"/>
          <ac:spMkLst>
            <pc:docMk/>
            <pc:sldMk cId="2513097271" sldId="480"/>
            <ac:spMk id="3" creationId="{CD16A57A-6B6F-6601-8437-AD3ABF33DCBB}"/>
          </ac:spMkLst>
        </pc:spChg>
        <pc:spChg chg="mod">
          <ac:chgData name="Thanh Pham" userId="5bbb53c7-d495-4698-88bf-108d6fa2d942" providerId="ADAL" clId="{C23B2BBB-82F6-4DAE-ABFB-84C251DC3140}" dt="2022-07-11T09:10:32.693" v="450"/>
          <ac:spMkLst>
            <pc:docMk/>
            <pc:sldMk cId="2513097271" sldId="480"/>
            <ac:spMk id="6" creationId="{6AC5E99C-04A6-B702-CCBF-4FEE3E7A9C9B}"/>
          </ac:spMkLst>
        </pc:spChg>
        <pc:spChg chg="mod">
          <ac:chgData name="Thanh Pham" userId="5bbb53c7-d495-4698-88bf-108d6fa2d942" providerId="ADAL" clId="{C23B2BBB-82F6-4DAE-ABFB-84C251DC3140}" dt="2022-07-11T09:10:32.693" v="450"/>
          <ac:spMkLst>
            <pc:docMk/>
            <pc:sldMk cId="2513097271" sldId="480"/>
            <ac:spMk id="7" creationId="{D31D8933-B574-07F0-0B04-7B65357CAE0D}"/>
          </ac:spMkLst>
        </pc:spChg>
        <pc:spChg chg="mod">
          <ac:chgData name="Thanh Pham" userId="5bbb53c7-d495-4698-88bf-108d6fa2d942" providerId="ADAL" clId="{C23B2BBB-82F6-4DAE-ABFB-84C251DC3140}" dt="2022-07-11T09:10:32.693" v="450"/>
          <ac:spMkLst>
            <pc:docMk/>
            <pc:sldMk cId="2513097271" sldId="480"/>
            <ac:spMk id="8" creationId="{20DE1D7F-7759-770C-4010-49BE6707A121}"/>
          </ac:spMkLst>
        </pc:spChg>
        <pc:spChg chg="mod">
          <ac:chgData name="Thanh Pham" userId="5bbb53c7-d495-4698-88bf-108d6fa2d942" providerId="ADAL" clId="{C23B2BBB-82F6-4DAE-ABFB-84C251DC3140}" dt="2022-07-11T09:10:32.693" v="450"/>
          <ac:spMkLst>
            <pc:docMk/>
            <pc:sldMk cId="2513097271" sldId="480"/>
            <ac:spMk id="9" creationId="{79FD94C2-529E-1E72-A9B5-A2C0B2600B23}"/>
          </ac:spMkLst>
        </pc:spChg>
        <pc:spChg chg="mod">
          <ac:chgData name="Thanh Pham" userId="5bbb53c7-d495-4698-88bf-108d6fa2d942" providerId="ADAL" clId="{C23B2BBB-82F6-4DAE-ABFB-84C251DC3140}" dt="2022-07-11T09:10:32.693" v="450"/>
          <ac:spMkLst>
            <pc:docMk/>
            <pc:sldMk cId="2513097271" sldId="480"/>
            <ac:spMk id="10" creationId="{DD1F7E01-EB4B-B1B0-0EBF-F98AFE607938}"/>
          </ac:spMkLst>
        </pc:spChg>
        <pc:grpChg chg="add del mod">
          <ac:chgData name="Thanh Pham" userId="5bbb53c7-d495-4698-88bf-108d6fa2d942" providerId="ADAL" clId="{C23B2BBB-82F6-4DAE-ABFB-84C251DC3140}" dt="2022-07-11T09:10:38.715" v="451"/>
          <ac:grpSpMkLst>
            <pc:docMk/>
            <pc:sldMk cId="2513097271" sldId="480"/>
            <ac:grpSpMk id="5" creationId="{1D4AD416-5480-E4B9-D616-1D291F605F7B}"/>
          </ac:grpSpMkLst>
        </pc:grpChg>
        <pc:picChg chg="add mod modCrop">
          <ac:chgData name="Thanh Pham" userId="5bbb53c7-d495-4698-88bf-108d6fa2d942" providerId="ADAL" clId="{C23B2BBB-82F6-4DAE-ABFB-84C251DC3140}" dt="2022-07-11T09:12:12.650" v="463" actId="14826"/>
          <ac:picMkLst>
            <pc:docMk/>
            <pc:sldMk cId="2513097271" sldId="480"/>
            <ac:picMk id="11" creationId="{20665B00-21B8-B3DF-A4DD-0E9E82DBCD8C}"/>
          </ac:picMkLst>
        </pc:picChg>
        <pc:picChg chg="add mod">
          <ac:chgData name="Thanh Pham" userId="5bbb53c7-d495-4698-88bf-108d6fa2d942" providerId="ADAL" clId="{C23B2BBB-82F6-4DAE-ABFB-84C251DC3140}" dt="2022-07-11T09:10:55.713" v="459" actId="1076"/>
          <ac:picMkLst>
            <pc:docMk/>
            <pc:sldMk cId="2513097271" sldId="480"/>
            <ac:picMk id="12" creationId="{6028AB5A-F5B0-F3B3-724E-715DA00045C4}"/>
          </ac:picMkLst>
        </pc:picChg>
        <pc:inkChg chg="add">
          <ac:chgData name="Thanh Pham" userId="5bbb53c7-d495-4698-88bf-108d6fa2d942" providerId="ADAL" clId="{C23B2BBB-82F6-4DAE-ABFB-84C251DC3140}" dt="2022-07-11T09:12:53.263" v="464"/>
          <ac:inkMkLst>
            <pc:docMk/>
            <pc:sldMk cId="2513097271" sldId="480"/>
            <ac:inkMk id="13" creationId="{A16C87B6-6994-A1FB-1719-1E791633F3B4}"/>
          </ac:inkMkLst>
        </pc:inkChg>
      </pc:sldChg>
      <pc:sldChg chg="add del">
        <pc:chgData name="Thanh Pham" userId="5bbb53c7-d495-4698-88bf-108d6fa2d942" providerId="ADAL" clId="{C23B2BBB-82F6-4DAE-ABFB-84C251DC3140}" dt="2022-07-11T09:13:36.842" v="524" actId="47"/>
        <pc:sldMkLst>
          <pc:docMk/>
          <pc:sldMk cId="1841502030" sldId="481"/>
        </pc:sldMkLst>
      </pc:sldChg>
      <pc:sldChg chg="addSp delSp modSp add mod addAnim delAnim modAnim">
        <pc:chgData name="Thanh Pham" userId="5bbb53c7-d495-4698-88bf-108d6fa2d942" providerId="ADAL" clId="{C23B2BBB-82F6-4DAE-ABFB-84C251DC3140}" dt="2022-07-11T09:15:46.990" v="545"/>
        <pc:sldMkLst>
          <pc:docMk/>
          <pc:sldMk cId="2994413244" sldId="482"/>
        </pc:sldMkLst>
        <pc:spChg chg="add del mod">
          <ac:chgData name="Thanh Pham" userId="5bbb53c7-d495-4698-88bf-108d6fa2d942" providerId="ADAL" clId="{C23B2BBB-82F6-4DAE-ABFB-84C251DC3140}" dt="2022-07-11T09:14:28.780" v="541" actId="20577"/>
          <ac:spMkLst>
            <pc:docMk/>
            <pc:sldMk cId="2994413244" sldId="482"/>
            <ac:spMk id="3" creationId="{CD16A57A-6B6F-6601-8437-AD3ABF33DCBB}"/>
          </ac:spMkLst>
        </pc:spChg>
        <pc:spChg chg="add del mod">
          <ac:chgData name="Thanh Pham" userId="5bbb53c7-d495-4698-88bf-108d6fa2d942" providerId="ADAL" clId="{C23B2BBB-82F6-4DAE-ABFB-84C251DC3140}" dt="2022-07-11T09:14:09.916" v="533" actId="478"/>
          <ac:spMkLst>
            <pc:docMk/>
            <pc:sldMk cId="2994413244" sldId="482"/>
            <ac:spMk id="6" creationId="{95E3ED99-EC34-35C4-DEDF-B31FD2FBFFF3}"/>
          </ac:spMkLst>
        </pc:spChg>
        <pc:spChg chg="add mod">
          <ac:chgData name="Thanh Pham" userId="5bbb53c7-d495-4698-88bf-108d6fa2d942" providerId="ADAL" clId="{C23B2BBB-82F6-4DAE-ABFB-84C251DC3140}" dt="2022-07-11T09:14:19.029" v="537" actId="14100"/>
          <ac:spMkLst>
            <pc:docMk/>
            <pc:sldMk cId="2994413244" sldId="482"/>
            <ac:spMk id="8" creationId="{B3161583-5D28-68B7-9CAE-D743D5A350E2}"/>
          </ac:spMkLst>
        </pc:spChg>
        <pc:picChg chg="mod">
          <ac:chgData name="Thanh Pham" userId="5bbb53c7-d495-4698-88bf-108d6fa2d942" providerId="ADAL" clId="{C23B2BBB-82F6-4DAE-ABFB-84C251DC3140}" dt="2022-07-11T09:13:59.511" v="529" actId="1076"/>
          <ac:picMkLst>
            <pc:docMk/>
            <pc:sldMk cId="2994413244" sldId="482"/>
            <ac:picMk id="11" creationId="{20665B00-21B8-B3DF-A4DD-0E9E82DBCD8C}"/>
          </ac:picMkLst>
        </pc:picChg>
        <pc:picChg chg="del mod">
          <ac:chgData name="Thanh Pham" userId="5bbb53c7-d495-4698-88bf-108d6fa2d942" providerId="ADAL" clId="{C23B2BBB-82F6-4DAE-ABFB-84C251DC3140}" dt="2022-07-11T09:13:57.741" v="528" actId="478"/>
          <ac:picMkLst>
            <pc:docMk/>
            <pc:sldMk cId="2994413244" sldId="482"/>
            <ac:picMk id="12" creationId="{6028AB5A-F5B0-F3B3-724E-715DA00045C4}"/>
          </ac:picMkLst>
        </pc:picChg>
        <pc:inkChg chg="add del">
          <ac:chgData name="Thanh Pham" userId="5bbb53c7-d495-4698-88bf-108d6fa2d942" providerId="ADAL" clId="{C23B2BBB-82F6-4DAE-ABFB-84C251DC3140}" dt="2022-07-11T09:15:13.602" v="544" actId="478"/>
          <ac:inkMkLst>
            <pc:docMk/>
            <pc:sldMk cId="2994413244" sldId="482"/>
            <ac:inkMk id="7" creationId="{0F49226F-5AD3-D5E1-4E05-ED7B4A3E5A1F}"/>
          </ac:inkMkLst>
        </pc:inkChg>
        <pc:inkChg chg="add">
          <ac:chgData name="Thanh Pham" userId="5bbb53c7-d495-4698-88bf-108d6fa2d942" providerId="ADAL" clId="{C23B2BBB-82F6-4DAE-ABFB-84C251DC3140}" dt="2022-07-11T09:15:46.990" v="545"/>
          <ac:inkMkLst>
            <pc:docMk/>
            <pc:sldMk cId="2994413244" sldId="482"/>
            <ac:inkMk id="9" creationId="{2A39CC3B-8CBC-EC98-55AC-D6ACA16C434A}"/>
          </ac:inkMkLst>
        </pc:inkChg>
        <pc:inkChg chg="del">
          <ac:chgData name="Thanh Pham" userId="5bbb53c7-d495-4698-88bf-108d6fa2d942" providerId="ADAL" clId="{C23B2BBB-82F6-4DAE-ABFB-84C251DC3140}" dt="2022-07-11T09:13:53.645" v="525" actId="478"/>
          <ac:inkMkLst>
            <pc:docMk/>
            <pc:sldMk cId="2994413244" sldId="482"/>
            <ac:inkMk id="13" creationId="{A16C87B6-6994-A1FB-1719-1E791633F3B4}"/>
          </ac:inkMkLst>
        </pc:inkChg>
      </pc:sldChg>
    </pc:docChg>
  </pc:docChgLst>
  <pc:docChgLst>
    <pc:chgData name="Thanh Pham" userId="5bbb53c7-d495-4698-88bf-108d6fa2d942" providerId="ADAL" clId="{9F35F08B-6F12-4CC6-B8CD-6BECA8CFB276}"/>
    <pc:docChg chg="addSld delSld modSld sldOrd">
      <pc:chgData name="Thanh Pham" userId="5bbb53c7-d495-4698-88bf-108d6fa2d942" providerId="ADAL" clId="{9F35F08B-6F12-4CC6-B8CD-6BECA8CFB276}" dt="2022-05-28T15:31:41.117" v="51" actId="2696"/>
      <pc:docMkLst>
        <pc:docMk/>
      </pc:docMkLst>
      <pc:sldChg chg="modSp mod">
        <pc:chgData name="Thanh Pham" userId="5bbb53c7-d495-4698-88bf-108d6fa2d942" providerId="ADAL" clId="{9F35F08B-6F12-4CC6-B8CD-6BECA8CFB276}" dt="2022-05-28T15:23:36.049" v="36" actId="20577"/>
        <pc:sldMkLst>
          <pc:docMk/>
          <pc:sldMk cId="1835171241" sldId="288"/>
        </pc:sldMkLst>
        <pc:spChg chg="mod">
          <ac:chgData name="Thanh Pham" userId="5bbb53c7-d495-4698-88bf-108d6fa2d942" providerId="ADAL" clId="{9F35F08B-6F12-4CC6-B8CD-6BECA8CFB276}" dt="2022-05-28T15:23:36.049" v="36" actId="20577"/>
          <ac:spMkLst>
            <pc:docMk/>
            <pc:sldMk cId="1835171241" sldId="288"/>
            <ac:spMk id="2" creationId="{56B1E60A-2BFA-47CA-B246-D558889FBBAF}"/>
          </ac:spMkLst>
        </pc:spChg>
      </pc:sldChg>
      <pc:sldChg chg="del">
        <pc:chgData name="Thanh Pham" userId="5bbb53c7-d495-4698-88bf-108d6fa2d942" providerId="ADAL" clId="{9F35F08B-6F12-4CC6-B8CD-6BECA8CFB276}" dt="2022-05-28T15:31:41.117" v="51" actId="2696"/>
        <pc:sldMkLst>
          <pc:docMk/>
          <pc:sldMk cId="886423398" sldId="306"/>
        </pc:sldMkLst>
      </pc:sldChg>
      <pc:sldChg chg="del">
        <pc:chgData name="Thanh Pham" userId="5bbb53c7-d495-4698-88bf-108d6fa2d942" providerId="ADAL" clId="{9F35F08B-6F12-4CC6-B8CD-6BECA8CFB276}" dt="2022-05-28T15:31:41.117" v="51" actId="2696"/>
        <pc:sldMkLst>
          <pc:docMk/>
          <pc:sldMk cId="1454610092" sldId="313"/>
        </pc:sldMkLst>
      </pc:sldChg>
      <pc:sldChg chg="modSp add del mod ord">
        <pc:chgData name="Thanh Pham" userId="5bbb53c7-d495-4698-88bf-108d6fa2d942" providerId="ADAL" clId="{9F35F08B-6F12-4CC6-B8CD-6BECA8CFB276}" dt="2022-05-28T15:21:15.619" v="4" actId="47"/>
        <pc:sldMkLst>
          <pc:docMk/>
          <pc:sldMk cId="547190012" sldId="334"/>
        </pc:sldMkLst>
        <pc:spChg chg="mod">
          <ac:chgData name="Thanh Pham" userId="5bbb53c7-d495-4698-88bf-108d6fa2d942" providerId="ADAL" clId="{9F35F08B-6F12-4CC6-B8CD-6BECA8CFB276}" dt="2022-05-28T15:20:26.081" v="3"/>
          <ac:spMkLst>
            <pc:docMk/>
            <pc:sldMk cId="547190012" sldId="334"/>
            <ac:spMk id="10" creationId="{C4DC20CF-B1EA-4132-A6C5-E6C6D896A53E}"/>
          </ac:spMkLst>
        </pc:spChg>
      </pc:sldChg>
      <pc:sldChg chg="modSp new mod ord">
        <pc:chgData name="Thanh Pham" userId="5bbb53c7-d495-4698-88bf-108d6fa2d942" providerId="ADAL" clId="{9F35F08B-6F12-4CC6-B8CD-6BECA8CFB276}" dt="2022-05-28T15:23:48.449" v="50" actId="20577"/>
        <pc:sldMkLst>
          <pc:docMk/>
          <pc:sldMk cId="2819075321" sldId="334"/>
        </pc:sldMkLst>
        <pc:spChg chg="mod">
          <ac:chgData name="Thanh Pham" userId="5bbb53c7-d495-4698-88bf-108d6fa2d942" providerId="ADAL" clId="{9F35F08B-6F12-4CC6-B8CD-6BECA8CFB276}" dt="2022-05-28T15:23:48.449" v="50" actId="20577"/>
          <ac:spMkLst>
            <pc:docMk/>
            <pc:sldMk cId="2819075321" sldId="334"/>
            <ac:spMk id="2" creationId="{6D253CE4-DABB-48C0-A409-8BF332DAD9F3}"/>
          </ac:spMkLst>
        </pc:spChg>
      </pc:sldChg>
    </pc:docChg>
  </pc:docChgLst>
  <pc:docChgLst>
    <pc:chgData name="Thanh Pham" userId="5bbb53c7-d495-4698-88bf-108d6fa2d942" providerId="ADAL" clId="{6266100C-48B8-441B-B647-0963528F0C96}"/>
    <pc:docChg chg="undo custSel addSld delSld modSld sldOrd">
      <pc:chgData name="Thanh Pham" userId="5bbb53c7-d495-4698-88bf-108d6fa2d942" providerId="ADAL" clId="{6266100C-48B8-441B-B647-0963528F0C96}" dt="2023-03-15T23:40:41.318" v="404" actId="47"/>
      <pc:docMkLst>
        <pc:docMk/>
      </pc:docMkLst>
      <pc:sldChg chg="add del">
        <pc:chgData name="Thanh Pham" userId="5bbb53c7-d495-4698-88bf-108d6fa2d942" providerId="ADAL" clId="{6266100C-48B8-441B-B647-0963528F0C96}" dt="2023-03-15T10:16:39.702" v="297"/>
        <pc:sldMkLst>
          <pc:docMk/>
          <pc:sldMk cId="0" sldId="270"/>
        </pc:sldMkLst>
      </pc:sldChg>
      <pc:sldChg chg="del">
        <pc:chgData name="Thanh Pham" userId="5bbb53c7-d495-4698-88bf-108d6fa2d942" providerId="ADAL" clId="{6266100C-48B8-441B-B647-0963528F0C96}" dt="2023-03-15T23:40:13.395" v="403" actId="2696"/>
        <pc:sldMkLst>
          <pc:docMk/>
          <pc:sldMk cId="0" sldId="274"/>
        </pc:sldMkLst>
      </pc:sldChg>
      <pc:sldChg chg="addSp delSp modSp mod">
        <pc:chgData name="Thanh Pham" userId="5bbb53c7-d495-4698-88bf-108d6fa2d942" providerId="ADAL" clId="{6266100C-48B8-441B-B647-0963528F0C96}" dt="2023-03-15T09:56:52.031" v="185" actId="11"/>
        <pc:sldMkLst>
          <pc:docMk/>
          <pc:sldMk cId="2587621726" sldId="280"/>
        </pc:sldMkLst>
        <pc:spChg chg="mod">
          <ac:chgData name="Thanh Pham" userId="5bbb53c7-d495-4698-88bf-108d6fa2d942" providerId="ADAL" clId="{6266100C-48B8-441B-B647-0963528F0C96}" dt="2023-03-15T09:55:08.010" v="161"/>
          <ac:spMkLst>
            <pc:docMk/>
            <pc:sldMk cId="2587621726" sldId="280"/>
            <ac:spMk id="2" creationId="{AF6DB8CA-539E-4C52-A8E3-950258278D5B}"/>
          </ac:spMkLst>
        </pc:spChg>
        <pc:spChg chg="add del mod">
          <ac:chgData name="Thanh Pham" userId="5bbb53c7-d495-4698-88bf-108d6fa2d942" providerId="ADAL" clId="{6266100C-48B8-441B-B647-0963528F0C96}" dt="2023-03-15T09:55:08.010" v="161"/>
          <ac:spMkLst>
            <pc:docMk/>
            <pc:sldMk cId="2587621726" sldId="280"/>
            <ac:spMk id="3" creationId="{12AE4DE0-ABC4-DCA4-7740-F44F32CE0014}"/>
          </ac:spMkLst>
        </pc:spChg>
        <pc:spChg chg="add del mod">
          <ac:chgData name="Thanh Pham" userId="5bbb53c7-d495-4698-88bf-108d6fa2d942" providerId="ADAL" clId="{6266100C-48B8-441B-B647-0963528F0C96}" dt="2023-03-15T09:55:08.010" v="161"/>
          <ac:spMkLst>
            <pc:docMk/>
            <pc:sldMk cId="2587621726" sldId="280"/>
            <ac:spMk id="4" creationId="{263F7BAE-5D4B-9D9B-05A3-34334C0D2176}"/>
          </ac:spMkLst>
        </pc:spChg>
        <pc:spChg chg="add del mod">
          <ac:chgData name="Thanh Pham" userId="5bbb53c7-d495-4698-88bf-108d6fa2d942" providerId="ADAL" clId="{6266100C-48B8-441B-B647-0963528F0C96}" dt="2023-03-15T09:55:08.010" v="161"/>
          <ac:spMkLst>
            <pc:docMk/>
            <pc:sldMk cId="2587621726" sldId="280"/>
            <ac:spMk id="5" creationId="{06891D84-8A7F-027C-C038-4498B28B1615}"/>
          </ac:spMkLst>
        </pc:spChg>
        <pc:spChg chg="mod">
          <ac:chgData name="Thanh Pham" userId="5bbb53c7-d495-4698-88bf-108d6fa2d942" providerId="ADAL" clId="{6266100C-48B8-441B-B647-0963528F0C96}" dt="2023-03-15T09:55:08.010" v="161"/>
          <ac:spMkLst>
            <pc:docMk/>
            <pc:sldMk cId="2587621726" sldId="280"/>
            <ac:spMk id="7" creationId="{26755787-EA81-4C88-B387-A3694A279031}"/>
          </ac:spMkLst>
        </pc:spChg>
        <pc:spChg chg="mod">
          <ac:chgData name="Thanh Pham" userId="5bbb53c7-d495-4698-88bf-108d6fa2d942" providerId="ADAL" clId="{6266100C-48B8-441B-B647-0963528F0C96}" dt="2023-03-15T09:56:52.031" v="185" actId="11"/>
          <ac:spMkLst>
            <pc:docMk/>
            <pc:sldMk cId="2587621726" sldId="280"/>
            <ac:spMk id="8" creationId="{76083D2D-2A03-4243-B150-F7C07E127895}"/>
          </ac:spMkLst>
        </pc:spChg>
      </pc:sldChg>
      <pc:sldChg chg="modSp mod">
        <pc:chgData name="Thanh Pham" userId="5bbb53c7-d495-4698-88bf-108d6fa2d942" providerId="ADAL" clId="{6266100C-48B8-441B-B647-0963528F0C96}" dt="2023-03-15T09:45:00.681" v="12" actId="14100"/>
        <pc:sldMkLst>
          <pc:docMk/>
          <pc:sldMk cId="2776997953" sldId="293"/>
        </pc:sldMkLst>
        <pc:spChg chg="mod">
          <ac:chgData name="Thanh Pham" userId="5bbb53c7-d495-4698-88bf-108d6fa2d942" providerId="ADAL" clId="{6266100C-48B8-441B-B647-0963528F0C96}" dt="2023-03-15T09:45:00.681" v="12" actId="14100"/>
          <ac:spMkLst>
            <pc:docMk/>
            <pc:sldMk cId="2776997953" sldId="293"/>
            <ac:spMk id="3" creationId="{197807F8-091D-4731-A00B-60F360C7BEDF}"/>
          </ac:spMkLst>
        </pc:spChg>
      </pc:sldChg>
      <pc:sldChg chg="add">
        <pc:chgData name="Thanh Pham" userId="5bbb53c7-d495-4698-88bf-108d6fa2d942" providerId="ADAL" clId="{6266100C-48B8-441B-B647-0963528F0C96}" dt="2023-03-15T09:59:49.455" v="190"/>
        <pc:sldMkLst>
          <pc:docMk/>
          <pc:sldMk cId="815503177" sldId="302"/>
        </pc:sldMkLst>
      </pc:sldChg>
      <pc:sldChg chg="del">
        <pc:chgData name="Thanh Pham" userId="5bbb53c7-d495-4698-88bf-108d6fa2d942" providerId="ADAL" clId="{6266100C-48B8-441B-B647-0963528F0C96}" dt="2023-03-15T09:59:43.945" v="189" actId="2696"/>
        <pc:sldMkLst>
          <pc:docMk/>
          <pc:sldMk cId="3717430311" sldId="302"/>
        </pc:sldMkLst>
      </pc:sldChg>
      <pc:sldChg chg="add del">
        <pc:chgData name="Thanh Pham" userId="5bbb53c7-d495-4698-88bf-108d6fa2d942" providerId="ADAL" clId="{6266100C-48B8-441B-B647-0963528F0C96}" dt="2023-03-15T10:16:39.702" v="297"/>
        <pc:sldMkLst>
          <pc:docMk/>
          <pc:sldMk cId="2782418090" sldId="322"/>
        </pc:sldMkLst>
      </pc:sldChg>
      <pc:sldChg chg="del">
        <pc:chgData name="Thanh Pham" userId="5bbb53c7-d495-4698-88bf-108d6fa2d942" providerId="ADAL" clId="{6266100C-48B8-441B-B647-0963528F0C96}" dt="2023-03-15T10:15:22.949" v="292" actId="47"/>
        <pc:sldMkLst>
          <pc:docMk/>
          <pc:sldMk cId="1917623378" sldId="414"/>
        </pc:sldMkLst>
      </pc:sldChg>
      <pc:sldChg chg="add del">
        <pc:chgData name="Thanh Pham" userId="5bbb53c7-d495-4698-88bf-108d6fa2d942" providerId="ADAL" clId="{6266100C-48B8-441B-B647-0963528F0C96}" dt="2023-03-15T10:16:39.702" v="297"/>
        <pc:sldMkLst>
          <pc:docMk/>
          <pc:sldMk cId="2470785168" sldId="414"/>
        </pc:sldMkLst>
      </pc:sldChg>
      <pc:sldChg chg="add">
        <pc:chgData name="Thanh Pham" userId="5bbb53c7-d495-4698-88bf-108d6fa2d942" providerId="ADAL" clId="{6266100C-48B8-441B-B647-0963528F0C96}" dt="2023-03-15T10:11:50.418" v="287"/>
        <pc:sldMkLst>
          <pc:docMk/>
          <pc:sldMk cId="1077432961" sldId="415"/>
        </pc:sldMkLst>
      </pc:sldChg>
      <pc:sldChg chg="del">
        <pc:chgData name="Thanh Pham" userId="5bbb53c7-d495-4698-88bf-108d6fa2d942" providerId="ADAL" clId="{6266100C-48B8-441B-B647-0963528F0C96}" dt="2023-03-15T10:11:47.065" v="286" actId="2696"/>
        <pc:sldMkLst>
          <pc:docMk/>
          <pc:sldMk cId="4102766050" sldId="415"/>
        </pc:sldMkLst>
      </pc:sldChg>
      <pc:sldChg chg="add del">
        <pc:chgData name="Thanh Pham" userId="5bbb53c7-d495-4698-88bf-108d6fa2d942" providerId="ADAL" clId="{6266100C-48B8-441B-B647-0963528F0C96}" dt="2023-03-15T10:16:21.922" v="293" actId="47"/>
        <pc:sldMkLst>
          <pc:docMk/>
          <pc:sldMk cId="1771055172" sldId="416"/>
        </pc:sldMkLst>
      </pc:sldChg>
      <pc:sldChg chg="add del">
        <pc:chgData name="Thanh Pham" userId="5bbb53c7-d495-4698-88bf-108d6fa2d942" providerId="ADAL" clId="{6266100C-48B8-441B-B647-0963528F0C96}" dt="2023-03-15T10:16:39.702" v="297"/>
        <pc:sldMkLst>
          <pc:docMk/>
          <pc:sldMk cId="2227476004" sldId="416"/>
        </pc:sldMkLst>
      </pc:sldChg>
      <pc:sldChg chg="add del">
        <pc:chgData name="Thanh Pham" userId="5bbb53c7-d495-4698-88bf-108d6fa2d942" providerId="ADAL" clId="{6266100C-48B8-441B-B647-0963528F0C96}" dt="2023-03-15T10:16:39.702" v="297"/>
        <pc:sldMkLst>
          <pc:docMk/>
          <pc:sldMk cId="4173867137" sldId="421"/>
        </pc:sldMkLst>
      </pc:sldChg>
      <pc:sldChg chg="add del">
        <pc:chgData name="Thanh Pham" userId="5bbb53c7-d495-4698-88bf-108d6fa2d942" providerId="ADAL" clId="{6266100C-48B8-441B-B647-0963528F0C96}" dt="2023-03-15T10:16:39.702" v="297"/>
        <pc:sldMkLst>
          <pc:docMk/>
          <pc:sldMk cId="1113393939" sldId="422"/>
        </pc:sldMkLst>
      </pc:sldChg>
      <pc:sldChg chg="add del">
        <pc:chgData name="Thanh Pham" userId="5bbb53c7-d495-4698-88bf-108d6fa2d942" providerId="ADAL" clId="{6266100C-48B8-441B-B647-0963528F0C96}" dt="2023-03-15T10:16:39.702" v="297"/>
        <pc:sldMkLst>
          <pc:docMk/>
          <pc:sldMk cId="1228147790" sldId="423"/>
        </pc:sldMkLst>
      </pc:sldChg>
      <pc:sldChg chg="add del">
        <pc:chgData name="Thanh Pham" userId="5bbb53c7-d495-4698-88bf-108d6fa2d942" providerId="ADAL" clId="{6266100C-48B8-441B-B647-0963528F0C96}" dt="2023-03-15T10:16:39.702" v="297"/>
        <pc:sldMkLst>
          <pc:docMk/>
          <pc:sldMk cId="2732773563" sldId="424"/>
        </pc:sldMkLst>
      </pc:sldChg>
      <pc:sldChg chg="add del">
        <pc:chgData name="Thanh Pham" userId="5bbb53c7-d495-4698-88bf-108d6fa2d942" providerId="ADAL" clId="{6266100C-48B8-441B-B647-0963528F0C96}" dt="2023-03-15T23:32:10.482" v="300" actId="2696"/>
        <pc:sldMkLst>
          <pc:docMk/>
          <pc:sldMk cId="726462122" sldId="426"/>
        </pc:sldMkLst>
      </pc:sldChg>
      <pc:sldChg chg="del">
        <pc:chgData name="Thanh Pham" userId="5bbb53c7-d495-4698-88bf-108d6fa2d942" providerId="ADAL" clId="{6266100C-48B8-441B-B647-0963528F0C96}" dt="2023-03-15T23:32:01.035" v="298" actId="2696"/>
        <pc:sldMkLst>
          <pc:docMk/>
          <pc:sldMk cId="2239307102" sldId="426"/>
        </pc:sldMkLst>
      </pc:sldChg>
      <pc:sldChg chg="add">
        <pc:chgData name="Thanh Pham" userId="5bbb53c7-d495-4698-88bf-108d6fa2d942" providerId="ADAL" clId="{6266100C-48B8-441B-B647-0963528F0C96}" dt="2023-03-15T23:32:17.225" v="301"/>
        <pc:sldMkLst>
          <pc:docMk/>
          <pc:sldMk cId="3495040596" sldId="426"/>
        </pc:sldMkLst>
      </pc:sldChg>
      <pc:sldChg chg="add del">
        <pc:chgData name="Thanh Pham" userId="5bbb53c7-d495-4698-88bf-108d6fa2d942" providerId="ADAL" clId="{6266100C-48B8-441B-B647-0963528F0C96}" dt="2023-03-15T10:16:39.702" v="297"/>
        <pc:sldMkLst>
          <pc:docMk/>
          <pc:sldMk cId="2143077679" sldId="427"/>
        </pc:sldMkLst>
      </pc:sldChg>
      <pc:sldChg chg="add del">
        <pc:chgData name="Thanh Pham" userId="5bbb53c7-d495-4698-88bf-108d6fa2d942" providerId="ADAL" clId="{6266100C-48B8-441B-B647-0963528F0C96}" dt="2023-03-15T10:16:39.702" v="297"/>
        <pc:sldMkLst>
          <pc:docMk/>
          <pc:sldMk cId="2256506418" sldId="430"/>
        </pc:sldMkLst>
      </pc:sldChg>
      <pc:sldChg chg="add del">
        <pc:chgData name="Thanh Pham" userId="5bbb53c7-d495-4698-88bf-108d6fa2d942" providerId="ADAL" clId="{6266100C-48B8-441B-B647-0963528F0C96}" dt="2023-03-15T10:16:39.702" v="297"/>
        <pc:sldMkLst>
          <pc:docMk/>
          <pc:sldMk cId="922413448" sldId="431"/>
        </pc:sldMkLst>
      </pc:sldChg>
      <pc:sldChg chg="add del">
        <pc:chgData name="Thanh Pham" userId="5bbb53c7-d495-4698-88bf-108d6fa2d942" providerId="ADAL" clId="{6266100C-48B8-441B-B647-0963528F0C96}" dt="2023-03-15T10:16:39.702" v="297"/>
        <pc:sldMkLst>
          <pc:docMk/>
          <pc:sldMk cId="3358863170" sldId="432"/>
        </pc:sldMkLst>
      </pc:sldChg>
      <pc:sldChg chg="add del">
        <pc:chgData name="Thanh Pham" userId="5bbb53c7-d495-4698-88bf-108d6fa2d942" providerId="ADAL" clId="{6266100C-48B8-441B-B647-0963528F0C96}" dt="2023-03-15T10:16:39.702" v="297"/>
        <pc:sldMkLst>
          <pc:docMk/>
          <pc:sldMk cId="4103954603" sldId="435"/>
        </pc:sldMkLst>
      </pc:sldChg>
      <pc:sldChg chg="add del">
        <pc:chgData name="Thanh Pham" userId="5bbb53c7-d495-4698-88bf-108d6fa2d942" providerId="ADAL" clId="{6266100C-48B8-441B-B647-0963528F0C96}" dt="2023-03-15T10:16:39.702" v="297"/>
        <pc:sldMkLst>
          <pc:docMk/>
          <pc:sldMk cId="28779252" sldId="436"/>
        </pc:sldMkLst>
      </pc:sldChg>
      <pc:sldChg chg="add del">
        <pc:chgData name="Thanh Pham" userId="5bbb53c7-d495-4698-88bf-108d6fa2d942" providerId="ADAL" clId="{6266100C-48B8-441B-B647-0963528F0C96}" dt="2023-03-15T10:16:39.702" v="297"/>
        <pc:sldMkLst>
          <pc:docMk/>
          <pc:sldMk cId="2786460741" sldId="437"/>
        </pc:sldMkLst>
      </pc:sldChg>
      <pc:sldChg chg="add del">
        <pc:chgData name="Thanh Pham" userId="5bbb53c7-d495-4698-88bf-108d6fa2d942" providerId="ADAL" clId="{6266100C-48B8-441B-B647-0963528F0C96}" dt="2023-03-15T10:16:39.702" v="297"/>
        <pc:sldMkLst>
          <pc:docMk/>
          <pc:sldMk cId="2835861423" sldId="438"/>
        </pc:sldMkLst>
      </pc:sldChg>
      <pc:sldChg chg="add del">
        <pc:chgData name="Thanh Pham" userId="5bbb53c7-d495-4698-88bf-108d6fa2d942" providerId="ADAL" clId="{6266100C-48B8-441B-B647-0963528F0C96}" dt="2023-03-15T10:16:39.702" v="297"/>
        <pc:sldMkLst>
          <pc:docMk/>
          <pc:sldMk cId="1300475826" sldId="440"/>
        </pc:sldMkLst>
      </pc:sldChg>
      <pc:sldChg chg="add del">
        <pc:chgData name="Thanh Pham" userId="5bbb53c7-d495-4698-88bf-108d6fa2d942" providerId="ADAL" clId="{6266100C-48B8-441B-B647-0963528F0C96}" dt="2023-03-15T10:16:39.702" v="297"/>
        <pc:sldMkLst>
          <pc:docMk/>
          <pc:sldMk cId="4204079965" sldId="441"/>
        </pc:sldMkLst>
      </pc:sldChg>
      <pc:sldChg chg="add del">
        <pc:chgData name="Thanh Pham" userId="5bbb53c7-d495-4698-88bf-108d6fa2d942" providerId="ADAL" clId="{6266100C-48B8-441B-B647-0963528F0C96}" dt="2023-03-15T10:16:39.702" v="297"/>
        <pc:sldMkLst>
          <pc:docMk/>
          <pc:sldMk cId="2631867466" sldId="444"/>
        </pc:sldMkLst>
      </pc:sldChg>
      <pc:sldChg chg="modSp mod">
        <pc:chgData name="Thanh Pham" userId="5bbb53c7-d495-4698-88bf-108d6fa2d942" providerId="ADAL" clId="{6266100C-48B8-441B-B647-0963528F0C96}" dt="2023-03-15T09:57:13.579" v="187" actId="33524"/>
        <pc:sldMkLst>
          <pc:docMk/>
          <pc:sldMk cId="3485228877" sldId="447"/>
        </pc:sldMkLst>
        <pc:spChg chg="mod">
          <ac:chgData name="Thanh Pham" userId="5bbb53c7-d495-4698-88bf-108d6fa2d942" providerId="ADAL" clId="{6266100C-48B8-441B-B647-0963528F0C96}" dt="2023-03-15T09:57:13.579" v="187" actId="33524"/>
          <ac:spMkLst>
            <pc:docMk/>
            <pc:sldMk cId="3485228877" sldId="447"/>
            <ac:spMk id="3" creationId="{0CE595CD-601C-4085-58FD-C1D3710F4000}"/>
          </ac:spMkLst>
        </pc:spChg>
      </pc:sldChg>
      <pc:sldChg chg="modSp mod">
        <pc:chgData name="Thanh Pham" userId="5bbb53c7-d495-4698-88bf-108d6fa2d942" providerId="ADAL" clId="{6266100C-48B8-441B-B647-0963528F0C96}" dt="2023-03-15T10:01:05.763" v="243" actId="113"/>
        <pc:sldMkLst>
          <pc:docMk/>
          <pc:sldMk cId="4252108979" sldId="457"/>
        </pc:sldMkLst>
        <pc:spChg chg="mod">
          <ac:chgData name="Thanh Pham" userId="5bbb53c7-d495-4698-88bf-108d6fa2d942" providerId="ADAL" clId="{6266100C-48B8-441B-B647-0963528F0C96}" dt="2023-03-15T10:01:05.763" v="243" actId="113"/>
          <ac:spMkLst>
            <pc:docMk/>
            <pc:sldMk cId="4252108979" sldId="457"/>
            <ac:spMk id="7" creationId="{995E8DAD-2D6E-FD8A-C0A5-38BE34C627D5}"/>
          </ac:spMkLst>
        </pc:spChg>
      </pc:sldChg>
      <pc:sldChg chg="modSp modAnim">
        <pc:chgData name="Thanh Pham" userId="5bbb53c7-d495-4698-88bf-108d6fa2d942" providerId="ADAL" clId="{6266100C-48B8-441B-B647-0963528F0C96}" dt="2023-03-15T10:01:25.571" v="244"/>
        <pc:sldMkLst>
          <pc:docMk/>
          <pc:sldMk cId="1313799549" sldId="458"/>
        </pc:sldMkLst>
        <pc:spChg chg="mod">
          <ac:chgData name="Thanh Pham" userId="5bbb53c7-d495-4698-88bf-108d6fa2d942" providerId="ADAL" clId="{6266100C-48B8-441B-B647-0963528F0C96}" dt="2023-03-15T10:01:25.571" v="244"/>
          <ac:spMkLst>
            <pc:docMk/>
            <pc:sldMk cId="1313799549" sldId="458"/>
            <ac:spMk id="7" creationId="{995E8DAD-2D6E-FD8A-C0A5-38BE34C627D5}"/>
          </ac:spMkLst>
        </pc:spChg>
      </pc:sldChg>
      <pc:sldChg chg="ord">
        <pc:chgData name="Thanh Pham" userId="5bbb53c7-d495-4698-88bf-108d6fa2d942" providerId="ADAL" clId="{6266100C-48B8-441B-B647-0963528F0C96}" dt="2023-03-15T10:05:12.671" v="246"/>
        <pc:sldMkLst>
          <pc:docMk/>
          <pc:sldMk cId="3784383510" sldId="459"/>
        </pc:sldMkLst>
      </pc:sldChg>
      <pc:sldChg chg="modSp">
        <pc:chgData name="Thanh Pham" userId="5bbb53c7-d495-4698-88bf-108d6fa2d942" providerId="ADAL" clId="{6266100C-48B8-441B-B647-0963528F0C96}" dt="2023-03-15T23:38:01.786" v="303" actId="113"/>
        <pc:sldMkLst>
          <pc:docMk/>
          <pc:sldMk cId="1652821576" sldId="466"/>
        </pc:sldMkLst>
        <pc:spChg chg="mod">
          <ac:chgData name="Thanh Pham" userId="5bbb53c7-d495-4698-88bf-108d6fa2d942" providerId="ADAL" clId="{6266100C-48B8-441B-B647-0963528F0C96}" dt="2023-03-15T23:38:01.786" v="303" actId="113"/>
          <ac:spMkLst>
            <pc:docMk/>
            <pc:sldMk cId="1652821576" sldId="466"/>
            <ac:spMk id="3" creationId="{7D37A173-658B-BB7C-AFE7-187F0D7DEF4E}"/>
          </ac:spMkLst>
        </pc:spChg>
      </pc:sldChg>
      <pc:sldChg chg="add del">
        <pc:chgData name="Thanh Pham" userId="5bbb53c7-d495-4698-88bf-108d6fa2d942" providerId="ADAL" clId="{6266100C-48B8-441B-B647-0963528F0C96}" dt="2023-03-15T10:16:39.702" v="297"/>
        <pc:sldMkLst>
          <pc:docMk/>
          <pc:sldMk cId="1067491936" sldId="475"/>
        </pc:sldMkLst>
      </pc:sldChg>
      <pc:sldChg chg="modSp add del mod">
        <pc:chgData name="Thanh Pham" userId="5bbb53c7-d495-4698-88bf-108d6fa2d942" providerId="ADAL" clId="{6266100C-48B8-441B-B647-0963528F0C96}" dt="2023-03-15T09:56:58.521" v="186" actId="47"/>
        <pc:sldMkLst>
          <pc:docMk/>
          <pc:sldMk cId="1781527399" sldId="475"/>
        </pc:sldMkLst>
        <pc:spChg chg="mod">
          <ac:chgData name="Thanh Pham" userId="5bbb53c7-d495-4698-88bf-108d6fa2d942" providerId="ADAL" clId="{6266100C-48B8-441B-B647-0963528F0C96}" dt="2023-03-15T09:45:53.424" v="15" actId="21"/>
          <ac:spMkLst>
            <pc:docMk/>
            <pc:sldMk cId="1781527399" sldId="475"/>
            <ac:spMk id="3" creationId="{5E7AEC33-D72C-373A-76E3-663BC0E583F0}"/>
          </ac:spMkLst>
        </pc:spChg>
      </pc:sldChg>
      <pc:sldChg chg="del">
        <pc:chgData name="Thanh Pham" userId="5bbb53c7-d495-4698-88bf-108d6fa2d942" providerId="ADAL" clId="{6266100C-48B8-441B-B647-0963528F0C96}" dt="2023-03-15T09:45:50.601" v="13" actId="2696"/>
        <pc:sldMkLst>
          <pc:docMk/>
          <pc:sldMk cId="3295299784" sldId="475"/>
        </pc:sldMkLst>
      </pc:sldChg>
      <pc:sldChg chg="del">
        <pc:chgData name="Thanh Pham" userId="5bbb53c7-d495-4698-88bf-108d6fa2d942" providerId="ADAL" clId="{6266100C-48B8-441B-B647-0963528F0C96}" dt="2023-03-15T10:09:12.268" v="284" actId="47"/>
        <pc:sldMkLst>
          <pc:docMk/>
          <pc:sldMk cId="1598951757" sldId="476"/>
        </pc:sldMkLst>
      </pc:sldChg>
      <pc:sldChg chg="add del">
        <pc:chgData name="Thanh Pham" userId="5bbb53c7-d495-4698-88bf-108d6fa2d942" providerId="ADAL" clId="{6266100C-48B8-441B-B647-0963528F0C96}" dt="2023-03-15T10:16:39.702" v="297"/>
        <pc:sldMkLst>
          <pc:docMk/>
          <pc:sldMk cId="3579010268" sldId="476"/>
        </pc:sldMkLst>
      </pc:sldChg>
      <pc:sldChg chg="add del">
        <pc:chgData name="Thanh Pham" userId="5bbb53c7-d495-4698-88bf-108d6fa2d942" providerId="ADAL" clId="{6266100C-48B8-441B-B647-0963528F0C96}" dt="2023-03-15T10:16:39.702" v="297"/>
        <pc:sldMkLst>
          <pc:docMk/>
          <pc:sldMk cId="3050996249" sldId="477"/>
        </pc:sldMkLst>
      </pc:sldChg>
      <pc:sldChg chg="add del">
        <pc:chgData name="Thanh Pham" userId="5bbb53c7-d495-4698-88bf-108d6fa2d942" providerId="ADAL" clId="{6266100C-48B8-441B-B647-0963528F0C96}" dt="2023-03-15T10:16:39.702" v="297"/>
        <pc:sldMkLst>
          <pc:docMk/>
          <pc:sldMk cId="2664017534" sldId="478"/>
        </pc:sldMkLst>
      </pc:sldChg>
      <pc:sldChg chg="del">
        <pc:chgData name="Thanh Pham" userId="5bbb53c7-d495-4698-88bf-108d6fa2d942" providerId="ADAL" clId="{6266100C-48B8-441B-B647-0963528F0C96}" dt="2023-03-15T10:12:07.839" v="289" actId="47"/>
        <pc:sldMkLst>
          <pc:docMk/>
          <pc:sldMk cId="3340928428" sldId="478"/>
        </pc:sldMkLst>
      </pc:sldChg>
      <pc:sldChg chg="del">
        <pc:chgData name="Thanh Pham" userId="5bbb53c7-d495-4698-88bf-108d6fa2d942" providerId="ADAL" clId="{6266100C-48B8-441B-B647-0963528F0C96}" dt="2023-03-15T10:11:54.806" v="288" actId="47"/>
        <pc:sldMkLst>
          <pc:docMk/>
          <pc:sldMk cId="2656385095" sldId="479"/>
        </pc:sldMkLst>
      </pc:sldChg>
      <pc:sldChg chg="modSp add mod modAnim">
        <pc:chgData name="Thanh Pham" userId="5bbb53c7-d495-4698-88bf-108d6fa2d942" providerId="ADAL" clId="{6266100C-48B8-441B-B647-0963528F0C96}" dt="2023-03-15T10:11:16.585" v="285"/>
        <pc:sldMkLst>
          <pc:docMk/>
          <pc:sldMk cId="903527354" sldId="483"/>
        </pc:sldMkLst>
        <pc:spChg chg="mod">
          <ac:chgData name="Thanh Pham" userId="5bbb53c7-d495-4698-88bf-108d6fa2d942" providerId="ADAL" clId="{6266100C-48B8-441B-B647-0963528F0C96}" dt="2023-03-15T10:07:25.516" v="283" actId="20577"/>
          <ac:spMkLst>
            <pc:docMk/>
            <pc:sldMk cId="903527354" sldId="483"/>
            <ac:spMk id="2" creationId="{26E4DBE4-3AE3-84D5-050A-FE5800483ED0}"/>
          </ac:spMkLst>
        </pc:spChg>
      </pc:sldChg>
      <pc:sldChg chg="add del">
        <pc:chgData name="Thanh Pham" userId="5bbb53c7-d495-4698-88bf-108d6fa2d942" providerId="ADAL" clId="{6266100C-48B8-441B-B647-0963528F0C96}" dt="2023-03-15T09:59:43.945" v="189" actId="2696"/>
        <pc:sldMkLst>
          <pc:docMk/>
          <pc:sldMk cId="2560505156" sldId="483"/>
        </pc:sldMkLst>
      </pc:sldChg>
      <pc:sldChg chg="new del">
        <pc:chgData name="Thanh Pham" userId="5bbb53c7-d495-4698-88bf-108d6fa2d942" providerId="ADAL" clId="{6266100C-48B8-441B-B647-0963528F0C96}" dt="2023-03-15T09:09:05.705" v="1" actId="680"/>
        <pc:sldMkLst>
          <pc:docMk/>
          <pc:sldMk cId="2744090580" sldId="483"/>
        </pc:sldMkLst>
      </pc:sldChg>
      <pc:sldChg chg="add del">
        <pc:chgData name="Thanh Pham" userId="5bbb53c7-d495-4698-88bf-108d6fa2d942" providerId="ADAL" clId="{6266100C-48B8-441B-B647-0963528F0C96}" dt="2023-03-15T23:40:41.318" v="404" actId="47"/>
        <pc:sldMkLst>
          <pc:docMk/>
          <pc:sldMk cId="2931942658" sldId="484"/>
        </pc:sldMkLst>
      </pc:sldChg>
      <pc:sldChg chg="add del">
        <pc:chgData name="Thanh Pham" userId="5bbb53c7-d495-4698-88bf-108d6fa2d942" providerId="ADAL" clId="{6266100C-48B8-441B-B647-0963528F0C96}" dt="2023-03-15T10:16:39.702" v="297"/>
        <pc:sldMkLst>
          <pc:docMk/>
          <pc:sldMk cId="4153035968" sldId="485"/>
        </pc:sldMkLst>
      </pc:sldChg>
      <pc:sldChg chg="add del">
        <pc:chgData name="Thanh Pham" userId="5bbb53c7-d495-4698-88bf-108d6fa2d942" providerId="ADAL" clId="{6266100C-48B8-441B-B647-0963528F0C96}" dt="2023-03-15T10:16:39.702" v="297"/>
        <pc:sldMkLst>
          <pc:docMk/>
          <pc:sldMk cId="0" sldId="486"/>
        </pc:sldMkLst>
      </pc:sldChg>
      <pc:sldChg chg="modSp new mod">
        <pc:chgData name="Thanh Pham" userId="5bbb53c7-d495-4698-88bf-108d6fa2d942" providerId="ADAL" clId="{6266100C-48B8-441B-B647-0963528F0C96}" dt="2023-03-15T23:40:10.052" v="402" actId="20577"/>
        <pc:sldMkLst>
          <pc:docMk/>
          <pc:sldMk cId="3329811594" sldId="487"/>
        </pc:sldMkLst>
        <pc:spChg chg="mod">
          <ac:chgData name="Thanh Pham" userId="5bbb53c7-d495-4698-88bf-108d6fa2d942" providerId="ADAL" clId="{6266100C-48B8-441B-B647-0963528F0C96}" dt="2023-03-15T23:39:49.076" v="311" actId="20577"/>
          <ac:spMkLst>
            <pc:docMk/>
            <pc:sldMk cId="3329811594" sldId="487"/>
            <ac:spMk id="2" creationId="{270599CD-3174-3018-9E8C-AEF16B453685}"/>
          </ac:spMkLst>
        </pc:spChg>
        <pc:spChg chg="mod">
          <ac:chgData name="Thanh Pham" userId="5bbb53c7-d495-4698-88bf-108d6fa2d942" providerId="ADAL" clId="{6266100C-48B8-441B-B647-0963528F0C96}" dt="2023-03-15T23:40:10.052" v="402" actId="20577"/>
          <ac:spMkLst>
            <pc:docMk/>
            <pc:sldMk cId="3329811594" sldId="487"/>
            <ac:spMk id="3" creationId="{1D7312AA-282B-D713-5391-30007385201C}"/>
          </ac:spMkLst>
        </pc:spChg>
      </pc:sldChg>
    </pc:docChg>
  </pc:docChgLst>
  <pc:docChgLst>
    <pc:chgData name="Thanh Pham" userId="5bbb53c7-d495-4698-88bf-108d6fa2d942" providerId="ADAL" clId="{989C665F-056A-4D60-A5D0-DF80750FB7BE}"/>
    <pc:docChg chg="addSld modSld">
      <pc:chgData name="Thanh Pham" userId="5bbb53c7-d495-4698-88bf-108d6fa2d942" providerId="ADAL" clId="{989C665F-056A-4D60-A5D0-DF80750FB7BE}" dt="2022-06-02T02:31:20.283" v="0"/>
      <pc:docMkLst>
        <pc:docMk/>
      </pc:docMkLst>
      <pc:sldChg chg="add">
        <pc:chgData name="Thanh Pham" userId="5bbb53c7-d495-4698-88bf-108d6fa2d942" providerId="ADAL" clId="{989C665F-056A-4D60-A5D0-DF80750FB7BE}" dt="2022-06-02T02:31:20.283" v="0"/>
        <pc:sldMkLst>
          <pc:docMk/>
          <pc:sldMk cId="3712321818" sldId="317"/>
        </pc:sldMkLst>
      </pc:sldChg>
      <pc:sldChg chg="add">
        <pc:chgData name="Thanh Pham" userId="5bbb53c7-d495-4698-88bf-108d6fa2d942" providerId="ADAL" clId="{989C665F-056A-4D60-A5D0-DF80750FB7BE}" dt="2022-06-02T02:31:20.283" v="0"/>
        <pc:sldMkLst>
          <pc:docMk/>
          <pc:sldMk cId="215646699" sldId="335"/>
        </pc:sldMkLst>
      </pc:sldChg>
      <pc:sldChg chg="add">
        <pc:chgData name="Thanh Pham" userId="5bbb53c7-d495-4698-88bf-108d6fa2d942" providerId="ADAL" clId="{989C665F-056A-4D60-A5D0-DF80750FB7BE}" dt="2022-06-02T02:31:20.283" v="0"/>
        <pc:sldMkLst>
          <pc:docMk/>
          <pc:sldMk cId="4175825858" sldId="336"/>
        </pc:sldMkLst>
      </pc:sldChg>
      <pc:sldChg chg="add">
        <pc:chgData name="Thanh Pham" userId="5bbb53c7-d495-4698-88bf-108d6fa2d942" providerId="ADAL" clId="{989C665F-056A-4D60-A5D0-DF80750FB7BE}" dt="2022-06-02T02:31:20.283" v="0"/>
        <pc:sldMkLst>
          <pc:docMk/>
          <pc:sldMk cId="2662228984" sldId="337"/>
        </pc:sldMkLst>
      </pc:sldChg>
      <pc:sldChg chg="add">
        <pc:chgData name="Thanh Pham" userId="5bbb53c7-d495-4698-88bf-108d6fa2d942" providerId="ADAL" clId="{989C665F-056A-4D60-A5D0-DF80750FB7BE}" dt="2022-06-02T02:31:20.283" v="0"/>
        <pc:sldMkLst>
          <pc:docMk/>
          <pc:sldMk cId="363141857" sldId="338"/>
        </pc:sldMkLst>
      </pc:sldChg>
      <pc:sldChg chg="add">
        <pc:chgData name="Thanh Pham" userId="5bbb53c7-d495-4698-88bf-108d6fa2d942" providerId="ADAL" clId="{989C665F-056A-4D60-A5D0-DF80750FB7BE}" dt="2022-06-02T02:31:20.283" v="0"/>
        <pc:sldMkLst>
          <pc:docMk/>
          <pc:sldMk cId="3352730006" sldId="339"/>
        </pc:sldMkLst>
      </pc:sldChg>
      <pc:sldChg chg="add">
        <pc:chgData name="Thanh Pham" userId="5bbb53c7-d495-4698-88bf-108d6fa2d942" providerId="ADAL" clId="{989C665F-056A-4D60-A5D0-DF80750FB7BE}" dt="2022-06-02T02:31:20.283" v="0"/>
        <pc:sldMkLst>
          <pc:docMk/>
          <pc:sldMk cId="2137130905" sldId="340"/>
        </pc:sldMkLst>
      </pc:sldChg>
      <pc:sldChg chg="add">
        <pc:chgData name="Thanh Pham" userId="5bbb53c7-d495-4698-88bf-108d6fa2d942" providerId="ADAL" clId="{989C665F-056A-4D60-A5D0-DF80750FB7BE}" dt="2022-06-02T02:31:20.283" v="0"/>
        <pc:sldMkLst>
          <pc:docMk/>
          <pc:sldMk cId="763825666" sldId="341"/>
        </pc:sldMkLst>
      </pc:sldChg>
    </pc:docChg>
  </pc:docChgLst>
  <pc:docChgLst>
    <pc:chgData name="Thanh Pham" userId="5bbb53c7-d495-4698-88bf-108d6fa2d942" providerId="ADAL" clId="{B73A3FF6-8705-4ACF-88C2-68B3E5470F6F}"/>
    <pc:docChg chg="undo redo custSel addSld delSld modSld sldOrd modMainMaster">
      <pc:chgData name="Thanh Pham" userId="5bbb53c7-d495-4698-88bf-108d6fa2d942" providerId="ADAL" clId="{B73A3FF6-8705-4ACF-88C2-68B3E5470F6F}" dt="2022-06-11T16:04:18.277" v="5032"/>
      <pc:docMkLst>
        <pc:docMk/>
      </pc:docMkLst>
      <pc:sldChg chg="ord">
        <pc:chgData name="Thanh Pham" userId="5bbb53c7-d495-4698-88bf-108d6fa2d942" providerId="ADAL" clId="{B73A3FF6-8705-4ACF-88C2-68B3E5470F6F}" dt="2022-06-11T16:01:53.634" v="5001"/>
        <pc:sldMkLst>
          <pc:docMk/>
          <pc:sldMk cId="0" sldId="274"/>
        </pc:sldMkLst>
      </pc:sldChg>
      <pc:sldChg chg="delSp modSp del mod">
        <pc:chgData name="Thanh Pham" userId="5bbb53c7-d495-4698-88bf-108d6fa2d942" providerId="ADAL" clId="{B73A3FF6-8705-4ACF-88C2-68B3E5470F6F}" dt="2022-06-11T06:04:06.061" v="593" actId="47"/>
        <pc:sldMkLst>
          <pc:docMk/>
          <pc:sldMk cId="958880533" sldId="298"/>
        </pc:sldMkLst>
        <pc:spChg chg="del">
          <ac:chgData name="Thanh Pham" userId="5bbb53c7-d495-4698-88bf-108d6fa2d942" providerId="ADAL" clId="{B73A3FF6-8705-4ACF-88C2-68B3E5470F6F}" dt="2022-06-11T05:52:39.958" v="52" actId="21"/>
          <ac:spMkLst>
            <pc:docMk/>
            <pc:sldMk cId="958880533" sldId="298"/>
            <ac:spMk id="5" creationId="{C716A583-DD67-AE43-A337-73C4315CD37C}"/>
          </ac:spMkLst>
        </pc:spChg>
        <pc:spChg chg="del mod">
          <ac:chgData name="Thanh Pham" userId="5bbb53c7-d495-4698-88bf-108d6fa2d942" providerId="ADAL" clId="{B73A3FF6-8705-4ACF-88C2-68B3E5470F6F}" dt="2022-06-11T06:03:51.333" v="586"/>
          <ac:spMkLst>
            <pc:docMk/>
            <pc:sldMk cId="958880533" sldId="298"/>
            <ac:spMk id="6" creationId="{FA2F4345-8A66-F44C-B12C-3E5BD0F53807}"/>
          </ac:spMkLst>
        </pc:spChg>
      </pc:sldChg>
      <pc:sldChg chg="addSp delSp modSp mod">
        <pc:chgData name="Thanh Pham" userId="5bbb53c7-d495-4698-88bf-108d6fa2d942" providerId="ADAL" clId="{B73A3FF6-8705-4ACF-88C2-68B3E5470F6F}" dt="2022-06-11T06:16:20.964" v="932" actId="1076"/>
        <pc:sldMkLst>
          <pc:docMk/>
          <pc:sldMk cId="1256396245" sldId="299"/>
        </pc:sldMkLst>
        <pc:spChg chg="mod">
          <ac:chgData name="Thanh Pham" userId="5bbb53c7-d495-4698-88bf-108d6fa2d942" providerId="ADAL" clId="{B73A3FF6-8705-4ACF-88C2-68B3E5470F6F}" dt="2022-06-11T06:13:16.338" v="905"/>
          <ac:spMkLst>
            <pc:docMk/>
            <pc:sldMk cId="1256396245" sldId="299"/>
            <ac:spMk id="2" creationId="{1B6F81ED-02B4-5649-A610-CF62A5A9C170}"/>
          </ac:spMkLst>
        </pc:spChg>
        <pc:spChg chg="mod">
          <ac:chgData name="Thanh Pham" userId="5bbb53c7-d495-4698-88bf-108d6fa2d942" providerId="ADAL" clId="{B73A3FF6-8705-4ACF-88C2-68B3E5470F6F}" dt="2022-06-11T06:15:35.007" v="922" actId="20577"/>
          <ac:spMkLst>
            <pc:docMk/>
            <pc:sldMk cId="1256396245" sldId="299"/>
            <ac:spMk id="3" creationId="{CC876144-169C-C54E-A0E2-2C1FD5A3CF42}"/>
          </ac:spMkLst>
        </pc:spChg>
        <pc:spChg chg="mod">
          <ac:chgData name="Thanh Pham" userId="5bbb53c7-d495-4698-88bf-108d6fa2d942" providerId="ADAL" clId="{B73A3FF6-8705-4ACF-88C2-68B3E5470F6F}" dt="2022-06-11T06:13:16.338" v="905"/>
          <ac:spMkLst>
            <pc:docMk/>
            <pc:sldMk cId="1256396245" sldId="299"/>
            <ac:spMk id="4" creationId="{95F47D89-EC4F-6743-B297-7B63D9229820}"/>
          </ac:spMkLst>
        </pc:spChg>
        <pc:spChg chg="mod">
          <ac:chgData name="Thanh Pham" userId="5bbb53c7-d495-4698-88bf-108d6fa2d942" providerId="ADAL" clId="{B73A3FF6-8705-4ACF-88C2-68B3E5470F6F}" dt="2022-06-11T06:07:16.562" v="620"/>
          <ac:spMkLst>
            <pc:docMk/>
            <pc:sldMk cId="1256396245" sldId="299"/>
            <ac:spMk id="6" creationId="{A5445FF6-3F8F-2F95-0AF3-A6AE79DAA55C}"/>
          </ac:spMkLst>
        </pc:spChg>
        <pc:spChg chg="mod">
          <ac:chgData name="Thanh Pham" userId="5bbb53c7-d495-4698-88bf-108d6fa2d942" providerId="ADAL" clId="{B73A3FF6-8705-4ACF-88C2-68B3E5470F6F}" dt="2022-06-11T06:07:16.562" v="620"/>
          <ac:spMkLst>
            <pc:docMk/>
            <pc:sldMk cId="1256396245" sldId="299"/>
            <ac:spMk id="7" creationId="{DCCC5E6D-5E7A-538F-4606-8E5A215F5774}"/>
          </ac:spMkLst>
        </pc:spChg>
        <pc:spChg chg="add del mod">
          <ac:chgData name="Thanh Pham" userId="5bbb53c7-d495-4698-88bf-108d6fa2d942" providerId="ADAL" clId="{B73A3FF6-8705-4ACF-88C2-68B3E5470F6F}" dt="2022-06-11T06:13:16.338" v="905"/>
          <ac:spMkLst>
            <pc:docMk/>
            <pc:sldMk cId="1256396245" sldId="299"/>
            <ac:spMk id="8" creationId="{C91A666C-C1EF-7974-48A4-3F66F07D3294}"/>
          </ac:spMkLst>
        </pc:spChg>
        <pc:spChg chg="add del mod">
          <ac:chgData name="Thanh Pham" userId="5bbb53c7-d495-4698-88bf-108d6fa2d942" providerId="ADAL" clId="{B73A3FF6-8705-4ACF-88C2-68B3E5470F6F}" dt="2022-06-11T06:13:16.338" v="905"/>
          <ac:spMkLst>
            <pc:docMk/>
            <pc:sldMk cId="1256396245" sldId="299"/>
            <ac:spMk id="9" creationId="{8D2DA92C-4902-D82B-0F12-6B2BB87C11D8}"/>
          </ac:spMkLst>
        </pc:spChg>
        <pc:spChg chg="add del mod">
          <ac:chgData name="Thanh Pham" userId="5bbb53c7-d495-4698-88bf-108d6fa2d942" providerId="ADAL" clId="{B73A3FF6-8705-4ACF-88C2-68B3E5470F6F}" dt="2022-06-11T06:13:16.338" v="905"/>
          <ac:spMkLst>
            <pc:docMk/>
            <pc:sldMk cId="1256396245" sldId="299"/>
            <ac:spMk id="10" creationId="{EADAA1E9-8C74-B4B4-A314-5BC7C1EF2882}"/>
          </ac:spMkLst>
        </pc:spChg>
        <pc:grpChg chg="add mod">
          <ac:chgData name="Thanh Pham" userId="5bbb53c7-d495-4698-88bf-108d6fa2d942" providerId="ADAL" clId="{B73A3FF6-8705-4ACF-88C2-68B3E5470F6F}" dt="2022-06-11T06:16:20.964" v="932" actId="1076"/>
          <ac:grpSpMkLst>
            <pc:docMk/>
            <pc:sldMk cId="1256396245" sldId="299"/>
            <ac:grpSpMk id="5" creationId="{E94F624C-A671-6F4E-ED72-FC8B7BD20847}"/>
          </ac:grpSpMkLst>
        </pc:grpChg>
        <pc:picChg chg="add mod">
          <ac:chgData name="Thanh Pham" userId="5bbb53c7-d495-4698-88bf-108d6fa2d942" providerId="ADAL" clId="{B73A3FF6-8705-4ACF-88C2-68B3E5470F6F}" dt="2022-06-11T06:16:17.555" v="930" actId="1076"/>
          <ac:picMkLst>
            <pc:docMk/>
            <pc:sldMk cId="1256396245" sldId="299"/>
            <ac:picMk id="1026" creationId="{46A7F03B-F28D-70A7-F29A-ED7F55E0D860}"/>
          </ac:picMkLst>
        </pc:picChg>
        <pc:picChg chg="add mod">
          <ac:chgData name="Thanh Pham" userId="5bbb53c7-d495-4698-88bf-108d6fa2d942" providerId="ADAL" clId="{B73A3FF6-8705-4ACF-88C2-68B3E5470F6F}" dt="2022-06-11T06:16:20.026" v="931" actId="1076"/>
          <ac:picMkLst>
            <pc:docMk/>
            <pc:sldMk cId="1256396245" sldId="299"/>
            <ac:picMk id="1028" creationId="{E31D4BCE-547F-A562-B000-B7093B766744}"/>
          </ac:picMkLst>
        </pc:picChg>
      </pc:sldChg>
      <pc:sldChg chg="del">
        <pc:chgData name="Thanh Pham" userId="5bbb53c7-d495-4698-88bf-108d6fa2d942" providerId="ADAL" clId="{B73A3FF6-8705-4ACF-88C2-68B3E5470F6F}" dt="2022-06-11T06:16:32.656" v="933" actId="47"/>
        <pc:sldMkLst>
          <pc:docMk/>
          <pc:sldMk cId="1955341663" sldId="300"/>
        </pc:sldMkLst>
      </pc:sldChg>
      <pc:sldChg chg="modSp mod">
        <pc:chgData name="Thanh Pham" userId="5bbb53c7-d495-4698-88bf-108d6fa2d942" providerId="ADAL" clId="{B73A3FF6-8705-4ACF-88C2-68B3E5470F6F}" dt="2022-06-11T06:26:59.128" v="1178" actId="20577"/>
        <pc:sldMkLst>
          <pc:docMk/>
          <pc:sldMk cId="2292955038" sldId="301"/>
        </pc:sldMkLst>
        <pc:spChg chg="mod">
          <ac:chgData name="Thanh Pham" userId="5bbb53c7-d495-4698-88bf-108d6fa2d942" providerId="ADAL" clId="{B73A3FF6-8705-4ACF-88C2-68B3E5470F6F}" dt="2022-06-11T06:26:59.128" v="1178" actId="20577"/>
          <ac:spMkLst>
            <pc:docMk/>
            <pc:sldMk cId="2292955038" sldId="301"/>
            <ac:spMk id="2" creationId="{56B1E60A-2BFA-47CA-B246-D558889FBBAF}"/>
          </ac:spMkLst>
        </pc:spChg>
      </pc:sldChg>
      <pc:sldChg chg="addSp delSp modSp mod ord">
        <pc:chgData name="Thanh Pham" userId="5bbb53c7-d495-4698-88bf-108d6fa2d942" providerId="ADAL" clId="{B73A3FF6-8705-4ACF-88C2-68B3E5470F6F}" dt="2022-06-11T07:00:21.578" v="1693"/>
        <pc:sldMkLst>
          <pc:docMk/>
          <pc:sldMk cId="3717430311" sldId="302"/>
        </pc:sldMkLst>
        <pc:spChg chg="mod">
          <ac:chgData name="Thanh Pham" userId="5bbb53c7-d495-4698-88bf-108d6fa2d942" providerId="ADAL" clId="{B73A3FF6-8705-4ACF-88C2-68B3E5470F6F}" dt="2022-06-11T06:56:01.575" v="1642" actId="6549"/>
          <ac:spMkLst>
            <pc:docMk/>
            <pc:sldMk cId="3717430311" sldId="302"/>
            <ac:spMk id="3" creationId="{0041B0EA-E76D-B64C-B535-861501B015C0}"/>
          </ac:spMkLst>
        </pc:spChg>
        <pc:spChg chg="add mod">
          <ac:chgData name="Thanh Pham" userId="5bbb53c7-d495-4698-88bf-108d6fa2d942" providerId="ADAL" clId="{B73A3FF6-8705-4ACF-88C2-68B3E5470F6F}" dt="2022-06-11T06:56:50.418" v="1657" actId="14100"/>
          <ac:spMkLst>
            <pc:docMk/>
            <pc:sldMk cId="3717430311" sldId="302"/>
            <ac:spMk id="10" creationId="{F8DA2577-44D7-51C5-F6C0-4B444B760966}"/>
          </ac:spMkLst>
        </pc:spChg>
        <pc:picChg chg="add del">
          <ac:chgData name="Thanh Pham" userId="5bbb53c7-d495-4698-88bf-108d6fa2d942" providerId="ADAL" clId="{B73A3FF6-8705-4ACF-88C2-68B3E5470F6F}" dt="2022-06-11T06:56:11.890" v="1644" actId="22"/>
          <ac:picMkLst>
            <pc:docMk/>
            <pc:sldMk cId="3717430311" sldId="302"/>
            <ac:picMk id="9" creationId="{4032A24B-E800-5421-FEB0-388F93B1E230}"/>
          </ac:picMkLst>
        </pc:picChg>
      </pc:sldChg>
      <pc:sldChg chg="modSp del mod">
        <pc:chgData name="Thanh Pham" userId="5bbb53c7-d495-4698-88bf-108d6fa2d942" providerId="ADAL" clId="{B73A3FF6-8705-4ACF-88C2-68B3E5470F6F}" dt="2022-06-11T06:44:11.482" v="1475" actId="47"/>
        <pc:sldMkLst>
          <pc:docMk/>
          <pc:sldMk cId="91656477" sldId="303"/>
        </pc:sldMkLst>
        <pc:spChg chg="mod">
          <ac:chgData name="Thanh Pham" userId="5bbb53c7-d495-4698-88bf-108d6fa2d942" providerId="ADAL" clId="{B73A3FF6-8705-4ACF-88C2-68B3E5470F6F}" dt="2022-06-11T06:34:20.765" v="1190" actId="113"/>
          <ac:spMkLst>
            <pc:docMk/>
            <pc:sldMk cId="91656477" sldId="303"/>
            <ac:spMk id="3" creationId="{850659F7-78F1-024F-A63F-E5943DC34054}"/>
          </ac:spMkLst>
        </pc:spChg>
        <pc:spChg chg="mod">
          <ac:chgData name="Thanh Pham" userId="5bbb53c7-d495-4698-88bf-108d6fa2d942" providerId="ADAL" clId="{B73A3FF6-8705-4ACF-88C2-68B3E5470F6F}" dt="2022-06-11T06:28:45.838" v="1179" actId="1076"/>
          <ac:spMkLst>
            <pc:docMk/>
            <pc:sldMk cId="91656477" sldId="303"/>
            <ac:spMk id="6" creationId="{AAF4062B-7458-A444-98F2-ADEDC19DEC78}"/>
          </ac:spMkLst>
        </pc:spChg>
      </pc:sldChg>
      <pc:sldChg chg="modSp del mod">
        <pc:chgData name="Thanh Pham" userId="5bbb53c7-d495-4698-88bf-108d6fa2d942" providerId="ADAL" clId="{B73A3FF6-8705-4ACF-88C2-68B3E5470F6F}" dt="2022-06-11T07:02:11.742" v="1699" actId="47"/>
        <pc:sldMkLst>
          <pc:docMk/>
          <pc:sldMk cId="3409018841" sldId="304"/>
        </pc:sldMkLst>
        <pc:spChg chg="mod">
          <ac:chgData name="Thanh Pham" userId="5bbb53c7-d495-4698-88bf-108d6fa2d942" providerId="ADAL" clId="{B73A3FF6-8705-4ACF-88C2-68B3E5470F6F}" dt="2022-06-11T07:01:57.889" v="1694" actId="21"/>
          <ac:spMkLst>
            <pc:docMk/>
            <pc:sldMk cId="3409018841" sldId="304"/>
            <ac:spMk id="3" creationId="{850659F7-78F1-024F-A63F-E5943DC34054}"/>
          </ac:spMkLst>
        </pc:spChg>
      </pc:sldChg>
      <pc:sldChg chg="modSp del mod">
        <pc:chgData name="Thanh Pham" userId="5bbb53c7-d495-4698-88bf-108d6fa2d942" providerId="ADAL" clId="{B73A3FF6-8705-4ACF-88C2-68B3E5470F6F}" dt="2022-06-11T07:02:12.441" v="1700" actId="47"/>
        <pc:sldMkLst>
          <pc:docMk/>
          <pc:sldMk cId="2889155740" sldId="305"/>
        </pc:sldMkLst>
        <pc:spChg chg="mod">
          <ac:chgData name="Thanh Pham" userId="5bbb53c7-d495-4698-88bf-108d6fa2d942" providerId="ADAL" clId="{B73A3FF6-8705-4ACF-88C2-68B3E5470F6F}" dt="2022-06-11T07:02:04.191" v="1696" actId="21"/>
          <ac:spMkLst>
            <pc:docMk/>
            <pc:sldMk cId="2889155740" sldId="305"/>
            <ac:spMk id="3" creationId="{850659F7-78F1-024F-A63F-E5943DC34054}"/>
          </ac:spMkLst>
        </pc:spChg>
      </pc:sldChg>
      <pc:sldChg chg="del">
        <pc:chgData name="Thanh Pham" userId="5bbb53c7-d495-4698-88bf-108d6fa2d942" providerId="ADAL" clId="{B73A3FF6-8705-4ACF-88C2-68B3E5470F6F}" dt="2022-06-11T07:07:07.848" v="2181" actId="2696"/>
        <pc:sldMkLst>
          <pc:docMk/>
          <pc:sldMk cId="5138830" sldId="307"/>
        </pc:sldMkLst>
      </pc:sldChg>
      <pc:sldChg chg="add del">
        <pc:chgData name="Thanh Pham" userId="5bbb53c7-d495-4698-88bf-108d6fa2d942" providerId="ADAL" clId="{B73A3FF6-8705-4ACF-88C2-68B3E5470F6F}" dt="2022-06-11T15:59:38.644" v="4956" actId="47"/>
        <pc:sldMkLst>
          <pc:docMk/>
          <pc:sldMk cId="2534222603" sldId="307"/>
        </pc:sldMkLst>
      </pc:sldChg>
      <pc:sldChg chg="add del">
        <pc:chgData name="Thanh Pham" userId="5bbb53c7-d495-4698-88bf-108d6fa2d942" providerId="ADAL" clId="{B73A3FF6-8705-4ACF-88C2-68B3E5470F6F}" dt="2022-06-11T15:27:35.310" v="4230" actId="2696"/>
        <pc:sldMkLst>
          <pc:docMk/>
          <pc:sldMk cId="3347464246" sldId="307"/>
        </pc:sldMkLst>
      </pc:sldChg>
      <pc:sldChg chg="addSp delSp modSp mod">
        <pc:chgData name="Thanh Pham" userId="5bbb53c7-d495-4698-88bf-108d6fa2d942" providerId="ADAL" clId="{B73A3FF6-8705-4ACF-88C2-68B3E5470F6F}" dt="2022-06-11T15:10:54.488" v="3669" actId="113"/>
        <pc:sldMkLst>
          <pc:docMk/>
          <pc:sldMk cId="3185525867" sldId="308"/>
        </pc:sldMkLst>
        <pc:spChg chg="mod">
          <ac:chgData name="Thanh Pham" userId="5bbb53c7-d495-4698-88bf-108d6fa2d942" providerId="ADAL" clId="{B73A3FF6-8705-4ACF-88C2-68B3E5470F6F}" dt="2022-06-11T15:10:00.706" v="3634"/>
          <ac:spMkLst>
            <pc:docMk/>
            <pc:sldMk cId="3185525867" sldId="308"/>
            <ac:spMk id="2" creationId="{25735A74-9351-8E45-9F48-284031C043C0}"/>
          </ac:spMkLst>
        </pc:spChg>
        <pc:spChg chg="mod">
          <ac:chgData name="Thanh Pham" userId="5bbb53c7-d495-4698-88bf-108d6fa2d942" providerId="ADAL" clId="{B73A3FF6-8705-4ACF-88C2-68B3E5470F6F}" dt="2022-06-11T15:10:54.488" v="3669" actId="113"/>
          <ac:spMkLst>
            <pc:docMk/>
            <pc:sldMk cId="3185525867" sldId="308"/>
            <ac:spMk id="3" creationId="{D193A32A-7EB0-9643-8213-7D93B4125B07}"/>
          </ac:spMkLst>
        </pc:spChg>
        <pc:spChg chg="mod">
          <ac:chgData name="Thanh Pham" userId="5bbb53c7-d495-4698-88bf-108d6fa2d942" providerId="ADAL" clId="{B73A3FF6-8705-4ACF-88C2-68B3E5470F6F}" dt="2022-06-11T15:10:00.706" v="3634"/>
          <ac:spMkLst>
            <pc:docMk/>
            <pc:sldMk cId="3185525867" sldId="308"/>
            <ac:spMk id="4" creationId="{7948C861-F0DE-A346-A792-A1B6FC6FB069}"/>
          </ac:spMkLst>
        </pc:spChg>
        <pc:spChg chg="mod">
          <ac:chgData name="Thanh Pham" userId="5bbb53c7-d495-4698-88bf-108d6fa2d942" providerId="ADAL" clId="{B73A3FF6-8705-4ACF-88C2-68B3E5470F6F}" dt="2022-06-11T15:10:20.236" v="3639" actId="1076"/>
          <ac:spMkLst>
            <pc:docMk/>
            <pc:sldMk cId="3185525867" sldId="308"/>
            <ac:spMk id="5" creationId="{08F1732F-A69A-6848-92AF-6ED488631CEF}"/>
          </ac:spMkLst>
        </pc:spChg>
        <pc:spChg chg="mod">
          <ac:chgData name="Thanh Pham" userId="5bbb53c7-d495-4698-88bf-108d6fa2d942" providerId="ADAL" clId="{B73A3FF6-8705-4ACF-88C2-68B3E5470F6F}" dt="2022-06-11T15:10:42.822" v="3658" actId="1076"/>
          <ac:spMkLst>
            <pc:docMk/>
            <pc:sldMk cId="3185525867" sldId="308"/>
            <ac:spMk id="6" creationId="{70C2AD50-B5FA-D345-BC27-34A66774960E}"/>
          </ac:spMkLst>
        </pc:spChg>
        <pc:spChg chg="mod">
          <ac:chgData name="Thanh Pham" userId="5bbb53c7-d495-4698-88bf-108d6fa2d942" providerId="ADAL" clId="{B73A3FF6-8705-4ACF-88C2-68B3E5470F6F}" dt="2022-06-11T15:10:45.236" v="3659" actId="1076"/>
          <ac:spMkLst>
            <pc:docMk/>
            <pc:sldMk cId="3185525867" sldId="308"/>
            <ac:spMk id="7" creationId="{CA392A4F-F2E3-B24C-9855-8D346F7B7972}"/>
          </ac:spMkLst>
        </pc:spChg>
        <pc:spChg chg="add del mod">
          <ac:chgData name="Thanh Pham" userId="5bbb53c7-d495-4698-88bf-108d6fa2d942" providerId="ADAL" clId="{B73A3FF6-8705-4ACF-88C2-68B3E5470F6F}" dt="2022-06-11T07:11:48.387" v="2242"/>
          <ac:spMkLst>
            <pc:docMk/>
            <pc:sldMk cId="3185525867" sldId="308"/>
            <ac:spMk id="8" creationId="{17CA672C-9D55-27AB-27A6-FA1118294406}"/>
          </ac:spMkLst>
        </pc:spChg>
        <pc:spChg chg="add del mod">
          <ac:chgData name="Thanh Pham" userId="5bbb53c7-d495-4698-88bf-108d6fa2d942" providerId="ADAL" clId="{B73A3FF6-8705-4ACF-88C2-68B3E5470F6F}" dt="2022-06-11T15:10:00.706" v="3634"/>
          <ac:spMkLst>
            <pc:docMk/>
            <pc:sldMk cId="3185525867" sldId="308"/>
            <ac:spMk id="8" creationId="{981B7F0D-D074-EE8D-AC9E-FEF2056BFDB5}"/>
          </ac:spMkLst>
        </pc:spChg>
        <pc:spChg chg="add del mod">
          <ac:chgData name="Thanh Pham" userId="5bbb53c7-d495-4698-88bf-108d6fa2d942" providerId="ADAL" clId="{B73A3FF6-8705-4ACF-88C2-68B3E5470F6F}" dt="2022-06-11T15:10:00.706" v="3634"/>
          <ac:spMkLst>
            <pc:docMk/>
            <pc:sldMk cId="3185525867" sldId="308"/>
            <ac:spMk id="9" creationId="{2290C9BB-CF0D-99A2-1549-2F69A0E07FEA}"/>
          </ac:spMkLst>
        </pc:spChg>
        <pc:spChg chg="add del mod">
          <ac:chgData name="Thanh Pham" userId="5bbb53c7-d495-4698-88bf-108d6fa2d942" providerId="ADAL" clId="{B73A3FF6-8705-4ACF-88C2-68B3E5470F6F}" dt="2022-06-11T07:11:48.387" v="2242"/>
          <ac:spMkLst>
            <pc:docMk/>
            <pc:sldMk cId="3185525867" sldId="308"/>
            <ac:spMk id="9" creationId="{484C30F6-B716-6F09-A0F0-D849A3A9729F}"/>
          </ac:spMkLst>
        </pc:spChg>
        <pc:spChg chg="add del mod">
          <ac:chgData name="Thanh Pham" userId="5bbb53c7-d495-4698-88bf-108d6fa2d942" providerId="ADAL" clId="{B73A3FF6-8705-4ACF-88C2-68B3E5470F6F}" dt="2022-06-11T15:10:00.706" v="3634"/>
          <ac:spMkLst>
            <pc:docMk/>
            <pc:sldMk cId="3185525867" sldId="308"/>
            <ac:spMk id="10" creationId="{1D0E3919-9F75-E941-91E5-6A7FB91F82F3}"/>
          </ac:spMkLst>
        </pc:spChg>
        <pc:spChg chg="add del mod">
          <ac:chgData name="Thanh Pham" userId="5bbb53c7-d495-4698-88bf-108d6fa2d942" providerId="ADAL" clId="{B73A3FF6-8705-4ACF-88C2-68B3E5470F6F}" dt="2022-06-11T07:11:48.387" v="2242"/>
          <ac:spMkLst>
            <pc:docMk/>
            <pc:sldMk cId="3185525867" sldId="308"/>
            <ac:spMk id="10" creationId="{8F613AB2-529C-45F1-4CB6-8D2FD99652D2}"/>
          </ac:spMkLst>
        </pc:spChg>
        <pc:spChg chg="add mod">
          <ac:chgData name="Thanh Pham" userId="5bbb53c7-d495-4698-88bf-108d6fa2d942" providerId="ADAL" clId="{B73A3FF6-8705-4ACF-88C2-68B3E5470F6F}" dt="2022-06-11T15:10:39.053" v="3657" actId="20577"/>
          <ac:spMkLst>
            <pc:docMk/>
            <pc:sldMk cId="3185525867" sldId="308"/>
            <ac:spMk id="11" creationId="{57A89D5F-F781-AFC9-6282-C5C05772FB88}"/>
          </ac:spMkLst>
        </pc:spChg>
      </pc:sldChg>
      <pc:sldChg chg="addSp delSp modSp mod modAnim">
        <pc:chgData name="Thanh Pham" userId="5bbb53c7-d495-4698-88bf-108d6fa2d942" providerId="ADAL" clId="{B73A3FF6-8705-4ACF-88C2-68B3E5470F6F}" dt="2022-06-11T15:32:00.889" v="4284" actId="14"/>
        <pc:sldMkLst>
          <pc:docMk/>
          <pc:sldMk cId="3921853961" sldId="309"/>
        </pc:sldMkLst>
        <pc:spChg chg="mod">
          <ac:chgData name="Thanh Pham" userId="5bbb53c7-d495-4698-88bf-108d6fa2d942" providerId="ADAL" clId="{B73A3FF6-8705-4ACF-88C2-68B3E5470F6F}" dt="2022-06-11T15:21:58.116" v="4063" actId="14100"/>
          <ac:spMkLst>
            <pc:docMk/>
            <pc:sldMk cId="3921853961" sldId="309"/>
            <ac:spMk id="2" creationId="{E9BD2B71-98A5-C84C-8C67-077469B476B2}"/>
          </ac:spMkLst>
        </pc:spChg>
        <pc:spChg chg="mod">
          <ac:chgData name="Thanh Pham" userId="5bbb53c7-d495-4698-88bf-108d6fa2d942" providerId="ADAL" clId="{B73A3FF6-8705-4ACF-88C2-68B3E5470F6F}" dt="2022-06-11T15:32:00.889" v="4284" actId="14"/>
          <ac:spMkLst>
            <pc:docMk/>
            <pc:sldMk cId="3921853961" sldId="309"/>
            <ac:spMk id="3" creationId="{E99F2D5E-81D2-1947-84BF-BB10A3335649}"/>
          </ac:spMkLst>
        </pc:spChg>
        <pc:spChg chg="mod">
          <ac:chgData name="Thanh Pham" userId="5bbb53c7-d495-4698-88bf-108d6fa2d942" providerId="ADAL" clId="{B73A3FF6-8705-4ACF-88C2-68B3E5470F6F}" dt="2022-06-11T15:21:44.734" v="4058"/>
          <ac:spMkLst>
            <pc:docMk/>
            <pc:sldMk cId="3921853961" sldId="309"/>
            <ac:spMk id="4" creationId="{0E5A35F5-B67D-644D-98D9-586441A93DA8}"/>
          </ac:spMkLst>
        </pc:spChg>
        <pc:spChg chg="mod">
          <ac:chgData name="Thanh Pham" userId="5bbb53c7-d495-4698-88bf-108d6fa2d942" providerId="ADAL" clId="{B73A3FF6-8705-4ACF-88C2-68B3E5470F6F}" dt="2022-06-11T15:21:28.700" v="4043"/>
          <ac:spMkLst>
            <pc:docMk/>
            <pc:sldMk cId="3921853961" sldId="309"/>
            <ac:spMk id="6" creationId="{177A0979-995D-3F68-9CEB-C999A86506F5}"/>
          </ac:spMkLst>
        </pc:spChg>
        <pc:spChg chg="mod">
          <ac:chgData name="Thanh Pham" userId="5bbb53c7-d495-4698-88bf-108d6fa2d942" providerId="ADAL" clId="{B73A3FF6-8705-4ACF-88C2-68B3E5470F6F}" dt="2022-06-11T15:21:28.700" v="4043"/>
          <ac:spMkLst>
            <pc:docMk/>
            <pc:sldMk cId="3921853961" sldId="309"/>
            <ac:spMk id="7" creationId="{6AA06A69-E586-8181-B5CA-558C198571FD}"/>
          </ac:spMkLst>
        </pc:spChg>
        <pc:spChg chg="add del mod">
          <ac:chgData name="Thanh Pham" userId="5bbb53c7-d495-4698-88bf-108d6fa2d942" providerId="ADAL" clId="{B73A3FF6-8705-4ACF-88C2-68B3E5470F6F}" dt="2022-06-11T15:21:44.734" v="4058"/>
          <ac:spMkLst>
            <pc:docMk/>
            <pc:sldMk cId="3921853961" sldId="309"/>
            <ac:spMk id="8" creationId="{07BCD2D2-E919-9A6C-C5CE-358A39F09757}"/>
          </ac:spMkLst>
        </pc:spChg>
        <pc:spChg chg="add del mod">
          <ac:chgData name="Thanh Pham" userId="5bbb53c7-d495-4698-88bf-108d6fa2d942" providerId="ADAL" clId="{B73A3FF6-8705-4ACF-88C2-68B3E5470F6F}" dt="2022-06-11T15:21:44.734" v="4058"/>
          <ac:spMkLst>
            <pc:docMk/>
            <pc:sldMk cId="3921853961" sldId="309"/>
            <ac:spMk id="9" creationId="{E76D5995-F1EB-CC86-BCF9-CFFDD782CA5D}"/>
          </ac:spMkLst>
        </pc:spChg>
        <pc:spChg chg="add del mod">
          <ac:chgData name="Thanh Pham" userId="5bbb53c7-d495-4698-88bf-108d6fa2d942" providerId="ADAL" clId="{B73A3FF6-8705-4ACF-88C2-68B3E5470F6F}" dt="2022-06-11T15:21:44.734" v="4058"/>
          <ac:spMkLst>
            <pc:docMk/>
            <pc:sldMk cId="3921853961" sldId="309"/>
            <ac:spMk id="10" creationId="{92BB631E-4E42-0E97-3167-E5CA59B6A74A}"/>
          </ac:spMkLst>
        </pc:spChg>
        <pc:spChg chg="add mod">
          <ac:chgData name="Thanh Pham" userId="5bbb53c7-d495-4698-88bf-108d6fa2d942" providerId="ADAL" clId="{B73A3FF6-8705-4ACF-88C2-68B3E5470F6F}" dt="2022-06-11T15:25:59.342" v="4185" actId="1076"/>
          <ac:spMkLst>
            <pc:docMk/>
            <pc:sldMk cId="3921853961" sldId="309"/>
            <ac:spMk id="11" creationId="{F45DA276-0A22-3C6E-8D8E-551451ECC688}"/>
          </ac:spMkLst>
        </pc:spChg>
        <pc:grpChg chg="add mod">
          <ac:chgData name="Thanh Pham" userId="5bbb53c7-d495-4698-88bf-108d6fa2d942" providerId="ADAL" clId="{B73A3FF6-8705-4ACF-88C2-68B3E5470F6F}" dt="2022-06-11T15:25:19.477" v="4114" actId="1076"/>
          <ac:grpSpMkLst>
            <pc:docMk/>
            <pc:sldMk cId="3921853961" sldId="309"/>
            <ac:grpSpMk id="5" creationId="{CA0FA752-CE2C-1B18-7A2D-560C5B195DB7}"/>
          </ac:grpSpMkLst>
        </pc:grpChg>
      </pc:sldChg>
      <pc:sldChg chg="delSp del mod">
        <pc:chgData name="Thanh Pham" userId="5bbb53c7-d495-4698-88bf-108d6fa2d942" providerId="ADAL" clId="{B73A3FF6-8705-4ACF-88C2-68B3E5470F6F}" dt="2022-06-11T15:26:59.567" v="4225" actId="47"/>
        <pc:sldMkLst>
          <pc:docMk/>
          <pc:sldMk cId="3876819725" sldId="310"/>
        </pc:sldMkLst>
        <pc:grpChg chg="del">
          <ac:chgData name="Thanh Pham" userId="5bbb53c7-d495-4698-88bf-108d6fa2d942" providerId="ADAL" clId="{B73A3FF6-8705-4ACF-88C2-68B3E5470F6F}" dt="2022-06-11T15:11:46.932" v="3775" actId="21"/>
          <ac:grpSpMkLst>
            <pc:docMk/>
            <pc:sldMk cId="3876819725" sldId="310"/>
            <ac:grpSpMk id="5" creationId="{4F362323-57D8-3043-8899-7162910A3064}"/>
          </ac:grpSpMkLst>
        </pc:grpChg>
      </pc:sldChg>
      <pc:sldChg chg="del">
        <pc:chgData name="Thanh Pham" userId="5bbb53c7-d495-4698-88bf-108d6fa2d942" providerId="ADAL" clId="{B73A3FF6-8705-4ACF-88C2-68B3E5470F6F}" dt="2022-06-11T15:59:26.017" v="4952" actId="47"/>
        <pc:sldMkLst>
          <pc:docMk/>
          <pc:sldMk cId="187513336" sldId="311"/>
        </pc:sldMkLst>
      </pc:sldChg>
      <pc:sldChg chg="del">
        <pc:chgData name="Thanh Pham" userId="5bbb53c7-d495-4698-88bf-108d6fa2d942" providerId="ADAL" clId="{B73A3FF6-8705-4ACF-88C2-68B3E5470F6F}" dt="2022-06-11T15:59:28.024" v="4953" actId="47"/>
        <pc:sldMkLst>
          <pc:docMk/>
          <pc:sldMk cId="1659118398" sldId="312"/>
        </pc:sldMkLst>
      </pc:sldChg>
      <pc:sldChg chg="delSp modSp del mod ord">
        <pc:chgData name="Thanh Pham" userId="5bbb53c7-d495-4698-88bf-108d6fa2d942" providerId="ADAL" clId="{B73A3FF6-8705-4ACF-88C2-68B3E5470F6F}" dt="2022-06-11T15:37:45.043" v="4462" actId="47"/>
        <pc:sldMkLst>
          <pc:docMk/>
          <pc:sldMk cId="3095290161" sldId="313"/>
        </pc:sldMkLst>
        <pc:spChg chg="mod">
          <ac:chgData name="Thanh Pham" userId="5bbb53c7-d495-4698-88bf-108d6fa2d942" providerId="ADAL" clId="{B73A3FF6-8705-4ACF-88C2-68B3E5470F6F}" dt="2022-06-11T15:34:42.637" v="4348" actId="21"/>
          <ac:spMkLst>
            <pc:docMk/>
            <pc:sldMk cId="3095290161" sldId="313"/>
            <ac:spMk id="2" creationId="{3534EDFF-91F9-E647-BFA4-0CC8033C359F}"/>
          </ac:spMkLst>
        </pc:spChg>
        <pc:spChg chg="mod">
          <ac:chgData name="Thanh Pham" userId="5bbb53c7-d495-4698-88bf-108d6fa2d942" providerId="ADAL" clId="{B73A3FF6-8705-4ACF-88C2-68B3E5470F6F}" dt="2022-06-11T15:36:11.487" v="4432" actId="21"/>
          <ac:spMkLst>
            <pc:docMk/>
            <pc:sldMk cId="3095290161" sldId="313"/>
            <ac:spMk id="3" creationId="{14DBA17E-DDB0-1E4E-AABB-F51423A6716B}"/>
          </ac:spMkLst>
        </pc:spChg>
        <pc:grpChg chg="del">
          <ac:chgData name="Thanh Pham" userId="5bbb53c7-d495-4698-88bf-108d6fa2d942" providerId="ADAL" clId="{B73A3FF6-8705-4ACF-88C2-68B3E5470F6F}" dt="2022-06-11T15:36:53.221" v="4451" actId="21"/>
          <ac:grpSpMkLst>
            <pc:docMk/>
            <pc:sldMk cId="3095290161" sldId="313"/>
            <ac:grpSpMk id="5" creationId="{8CE6F95D-8A19-6446-AC67-6E69D95487E4}"/>
          </ac:grpSpMkLst>
        </pc:grpChg>
      </pc:sldChg>
      <pc:sldChg chg="addSp delSp modSp mod ord">
        <pc:chgData name="Thanh Pham" userId="5bbb53c7-d495-4698-88bf-108d6fa2d942" providerId="ADAL" clId="{B73A3FF6-8705-4ACF-88C2-68B3E5470F6F}" dt="2022-06-11T15:36:00.158" v="4429" actId="20577"/>
        <pc:sldMkLst>
          <pc:docMk/>
          <pc:sldMk cId="2005645404" sldId="314"/>
        </pc:sldMkLst>
        <pc:spChg chg="mod">
          <ac:chgData name="Thanh Pham" userId="5bbb53c7-d495-4698-88bf-108d6fa2d942" providerId="ADAL" clId="{B73A3FF6-8705-4ACF-88C2-68B3E5470F6F}" dt="2022-06-11T15:31:38.469" v="4271"/>
          <ac:spMkLst>
            <pc:docMk/>
            <pc:sldMk cId="2005645404" sldId="314"/>
            <ac:spMk id="2" creationId="{4C2E514F-F404-9D49-9544-991A89EDF0DB}"/>
          </ac:spMkLst>
        </pc:spChg>
        <pc:spChg chg="mod">
          <ac:chgData name="Thanh Pham" userId="5bbb53c7-d495-4698-88bf-108d6fa2d942" providerId="ADAL" clId="{B73A3FF6-8705-4ACF-88C2-68B3E5470F6F}" dt="2022-06-11T15:34:27.395" v="4345" actId="948"/>
          <ac:spMkLst>
            <pc:docMk/>
            <pc:sldMk cId="2005645404" sldId="314"/>
            <ac:spMk id="3" creationId="{102977E0-5089-F247-9F49-B5E1F8E22070}"/>
          </ac:spMkLst>
        </pc:spChg>
        <pc:spChg chg="mod">
          <ac:chgData name="Thanh Pham" userId="5bbb53c7-d495-4698-88bf-108d6fa2d942" providerId="ADAL" clId="{B73A3FF6-8705-4ACF-88C2-68B3E5470F6F}" dt="2022-06-11T15:31:38.469" v="4271"/>
          <ac:spMkLst>
            <pc:docMk/>
            <pc:sldMk cId="2005645404" sldId="314"/>
            <ac:spMk id="4" creationId="{B4B7DA01-009E-314E-AA64-D3D54190CE12}"/>
          </ac:spMkLst>
        </pc:spChg>
        <pc:spChg chg="mod">
          <ac:chgData name="Thanh Pham" userId="5bbb53c7-d495-4698-88bf-108d6fa2d942" providerId="ADAL" clId="{B73A3FF6-8705-4ACF-88C2-68B3E5470F6F}" dt="2022-06-11T15:33:24.706" v="4324" actId="1076"/>
          <ac:spMkLst>
            <pc:docMk/>
            <pc:sldMk cId="2005645404" sldId="314"/>
            <ac:spMk id="6" creationId="{64A4D524-5FE6-3B4B-928E-68DBAB7646F0}"/>
          </ac:spMkLst>
        </pc:spChg>
        <pc:spChg chg="add del mod">
          <ac:chgData name="Thanh Pham" userId="5bbb53c7-d495-4698-88bf-108d6fa2d942" providerId="ADAL" clId="{B73A3FF6-8705-4ACF-88C2-68B3E5470F6F}" dt="2022-06-11T15:31:38.469" v="4271"/>
          <ac:spMkLst>
            <pc:docMk/>
            <pc:sldMk cId="2005645404" sldId="314"/>
            <ac:spMk id="9" creationId="{CAE7E0E9-3067-4F2E-A540-B641EFF46D4F}"/>
          </ac:spMkLst>
        </pc:spChg>
        <pc:spChg chg="add del mod">
          <ac:chgData name="Thanh Pham" userId="5bbb53c7-d495-4698-88bf-108d6fa2d942" providerId="ADAL" clId="{B73A3FF6-8705-4ACF-88C2-68B3E5470F6F}" dt="2022-06-11T15:31:38.469" v="4271"/>
          <ac:spMkLst>
            <pc:docMk/>
            <pc:sldMk cId="2005645404" sldId="314"/>
            <ac:spMk id="10" creationId="{8DC703D4-94E2-9BCA-6CB2-3818A4455B89}"/>
          </ac:spMkLst>
        </pc:spChg>
        <pc:spChg chg="add del mod">
          <ac:chgData name="Thanh Pham" userId="5bbb53c7-d495-4698-88bf-108d6fa2d942" providerId="ADAL" clId="{B73A3FF6-8705-4ACF-88C2-68B3E5470F6F}" dt="2022-06-11T15:31:38.469" v="4271"/>
          <ac:spMkLst>
            <pc:docMk/>
            <pc:sldMk cId="2005645404" sldId="314"/>
            <ac:spMk id="11" creationId="{96F866C1-C32B-85C3-B31D-C13D01820E4E}"/>
          </ac:spMkLst>
        </pc:spChg>
        <pc:spChg chg="add mod">
          <ac:chgData name="Thanh Pham" userId="5bbb53c7-d495-4698-88bf-108d6fa2d942" providerId="ADAL" clId="{B73A3FF6-8705-4ACF-88C2-68B3E5470F6F}" dt="2022-06-11T15:36:00.158" v="4429" actId="20577"/>
          <ac:spMkLst>
            <pc:docMk/>
            <pc:sldMk cId="2005645404" sldId="314"/>
            <ac:spMk id="12" creationId="{D7E1BD77-C5BA-5CA1-910B-B1EAD9D91309}"/>
          </ac:spMkLst>
        </pc:spChg>
        <pc:grpChg chg="mod">
          <ac:chgData name="Thanh Pham" userId="5bbb53c7-d495-4698-88bf-108d6fa2d942" providerId="ADAL" clId="{B73A3FF6-8705-4ACF-88C2-68B3E5470F6F}" dt="2022-06-11T15:34:30.092" v="4346" actId="1076"/>
          <ac:grpSpMkLst>
            <pc:docMk/>
            <pc:sldMk cId="2005645404" sldId="314"/>
            <ac:grpSpMk id="5" creationId="{AC1F6C57-E0B8-DA44-B5AA-32D84E456356}"/>
          </ac:grpSpMkLst>
        </pc:grpChg>
      </pc:sldChg>
      <pc:sldChg chg="del">
        <pc:chgData name="Thanh Pham" userId="5bbb53c7-d495-4698-88bf-108d6fa2d942" providerId="ADAL" clId="{B73A3FF6-8705-4ACF-88C2-68B3E5470F6F}" dt="2022-06-11T15:59:32.435" v="4954" actId="47"/>
        <pc:sldMkLst>
          <pc:docMk/>
          <pc:sldMk cId="3180023872" sldId="315"/>
        </pc:sldMkLst>
      </pc:sldChg>
      <pc:sldChg chg="del">
        <pc:chgData name="Thanh Pham" userId="5bbb53c7-d495-4698-88bf-108d6fa2d942" providerId="ADAL" clId="{B73A3FF6-8705-4ACF-88C2-68B3E5470F6F}" dt="2022-06-11T15:59:35.774" v="4955" actId="47"/>
        <pc:sldMkLst>
          <pc:docMk/>
          <pc:sldMk cId="582169185" sldId="316"/>
        </pc:sldMkLst>
      </pc:sldChg>
      <pc:sldChg chg="addSp delSp modSp add del mod">
        <pc:chgData name="Thanh Pham" userId="5bbb53c7-d495-4698-88bf-108d6fa2d942" providerId="ADAL" clId="{B73A3FF6-8705-4ACF-88C2-68B3E5470F6F}" dt="2022-06-11T15:49:27.668" v="4644" actId="47"/>
        <pc:sldMkLst>
          <pc:docMk/>
          <pc:sldMk cId="109057696" sldId="317"/>
        </pc:sldMkLst>
        <pc:spChg chg="del mod">
          <ac:chgData name="Thanh Pham" userId="5bbb53c7-d495-4698-88bf-108d6fa2d942" providerId="ADAL" clId="{B73A3FF6-8705-4ACF-88C2-68B3E5470F6F}" dt="2022-06-11T15:47:31.404" v="4584"/>
          <ac:spMkLst>
            <pc:docMk/>
            <pc:sldMk cId="109057696" sldId="317"/>
            <ac:spMk id="2" creationId="{13224A52-6720-C74C-893A-3FAC88834F26}"/>
          </ac:spMkLst>
        </pc:spChg>
        <pc:spChg chg="mod">
          <ac:chgData name="Thanh Pham" userId="5bbb53c7-d495-4698-88bf-108d6fa2d942" providerId="ADAL" clId="{B73A3FF6-8705-4ACF-88C2-68B3E5470F6F}" dt="2022-06-11T15:47:32.137" v="4585" actId="21"/>
          <ac:spMkLst>
            <pc:docMk/>
            <pc:sldMk cId="109057696" sldId="317"/>
            <ac:spMk id="3" creationId="{0F327EC1-E8F3-0840-A8DF-74E84AE31857}"/>
          </ac:spMkLst>
        </pc:spChg>
        <pc:spChg chg="mod">
          <ac:chgData name="Thanh Pham" userId="5bbb53c7-d495-4698-88bf-108d6fa2d942" providerId="ADAL" clId="{B73A3FF6-8705-4ACF-88C2-68B3E5470F6F}" dt="2022-06-11T15:47:31.404" v="4584"/>
          <ac:spMkLst>
            <pc:docMk/>
            <pc:sldMk cId="109057696" sldId="317"/>
            <ac:spMk id="4" creationId="{DE933289-CAA9-104E-9E29-35A878A21509}"/>
          </ac:spMkLst>
        </pc:spChg>
        <pc:spChg chg="add del mod">
          <ac:chgData name="Thanh Pham" userId="5bbb53c7-d495-4698-88bf-108d6fa2d942" providerId="ADAL" clId="{B73A3FF6-8705-4ACF-88C2-68B3E5470F6F}" dt="2022-06-11T15:47:31.404" v="4584"/>
          <ac:spMkLst>
            <pc:docMk/>
            <pc:sldMk cId="109057696" sldId="317"/>
            <ac:spMk id="9" creationId="{BDF98B18-5DAE-0194-EEF3-22F819E22D4F}"/>
          </ac:spMkLst>
        </pc:spChg>
        <pc:spChg chg="add del mod">
          <ac:chgData name="Thanh Pham" userId="5bbb53c7-d495-4698-88bf-108d6fa2d942" providerId="ADAL" clId="{B73A3FF6-8705-4ACF-88C2-68B3E5470F6F}" dt="2022-06-11T15:47:31.404" v="4584"/>
          <ac:spMkLst>
            <pc:docMk/>
            <pc:sldMk cId="109057696" sldId="317"/>
            <ac:spMk id="10" creationId="{084CCC73-0966-871D-45C3-A7213883E5C7}"/>
          </ac:spMkLst>
        </pc:spChg>
        <pc:spChg chg="add mod">
          <ac:chgData name="Thanh Pham" userId="5bbb53c7-d495-4698-88bf-108d6fa2d942" providerId="ADAL" clId="{B73A3FF6-8705-4ACF-88C2-68B3E5470F6F}" dt="2022-06-11T15:47:31.404" v="4584"/>
          <ac:spMkLst>
            <pc:docMk/>
            <pc:sldMk cId="109057696" sldId="317"/>
            <ac:spMk id="11" creationId="{9904FC64-16A0-BB97-0425-CAEC9EDA3133}"/>
          </ac:spMkLst>
        </pc:spChg>
        <pc:grpChg chg="del">
          <ac:chgData name="Thanh Pham" userId="5bbb53c7-d495-4698-88bf-108d6fa2d942" providerId="ADAL" clId="{B73A3FF6-8705-4ACF-88C2-68B3E5470F6F}" dt="2022-06-11T15:46:14.530" v="4549" actId="21"/>
          <ac:grpSpMkLst>
            <pc:docMk/>
            <pc:sldMk cId="109057696" sldId="317"/>
            <ac:grpSpMk id="5" creationId="{BC148851-0F1A-5546-9BBC-A0298E39C1A0}"/>
          </ac:grpSpMkLst>
        </pc:grpChg>
      </pc:sldChg>
      <pc:sldChg chg="del">
        <pc:chgData name="Thanh Pham" userId="5bbb53c7-d495-4698-88bf-108d6fa2d942" providerId="ADAL" clId="{B73A3FF6-8705-4ACF-88C2-68B3E5470F6F}" dt="2022-06-11T15:27:35.310" v="4230" actId="2696"/>
        <pc:sldMkLst>
          <pc:docMk/>
          <pc:sldMk cId="924075549" sldId="317"/>
        </pc:sldMkLst>
      </pc:sldChg>
      <pc:sldChg chg="delSp modSp add del mod">
        <pc:chgData name="Thanh Pham" userId="5bbb53c7-d495-4698-88bf-108d6fa2d942" providerId="ADAL" clId="{B73A3FF6-8705-4ACF-88C2-68B3E5470F6F}" dt="2022-06-11T15:56:44.786" v="4837" actId="47"/>
        <pc:sldMkLst>
          <pc:docMk/>
          <pc:sldMk cId="1632123759" sldId="318"/>
        </pc:sldMkLst>
        <pc:spChg chg="mod">
          <ac:chgData name="Thanh Pham" userId="5bbb53c7-d495-4698-88bf-108d6fa2d942" providerId="ADAL" clId="{B73A3FF6-8705-4ACF-88C2-68B3E5470F6F}" dt="2022-06-11T15:49:42.166" v="4648" actId="21"/>
          <ac:spMkLst>
            <pc:docMk/>
            <pc:sldMk cId="1632123759" sldId="318"/>
            <ac:spMk id="2" creationId="{6C85D522-2291-4F47-B3B0-D4D3FF874F90}"/>
          </ac:spMkLst>
        </pc:spChg>
        <pc:spChg chg="mod">
          <ac:chgData name="Thanh Pham" userId="5bbb53c7-d495-4698-88bf-108d6fa2d942" providerId="ADAL" clId="{B73A3FF6-8705-4ACF-88C2-68B3E5470F6F}" dt="2022-06-11T15:56:30.901" v="4813" actId="21"/>
          <ac:spMkLst>
            <pc:docMk/>
            <pc:sldMk cId="1632123759" sldId="318"/>
            <ac:spMk id="3" creationId="{B2C41B52-DBAD-3041-A218-9E6C0635BBD6}"/>
          </ac:spMkLst>
        </pc:spChg>
        <pc:spChg chg="del">
          <ac:chgData name="Thanh Pham" userId="5bbb53c7-d495-4698-88bf-108d6fa2d942" providerId="ADAL" clId="{B73A3FF6-8705-4ACF-88C2-68B3E5470F6F}" dt="2022-06-11T15:52:36.614" v="4685" actId="21"/>
          <ac:spMkLst>
            <pc:docMk/>
            <pc:sldMk cId="1632123759" sldId="318"/>
            <ac:spMk id="5" creationId="{7AF06370-3D48-2349-9C9D-BB000735DE64}"/>
          </ac:spMkLst>
        </pc:spChg>
      </pc:sldChg>
      <pc:sldChg chg="del">
        <pc:chgData name="Thanh Pham" userId="5bbb53c7-d495-4698-88bf-108d6fa2d942" providerId="ADAL" clId="{B73A3FF6-8705-4ACF-88C2-68B3E5470F6F}" dt="2022-06-11T15:27:35.310" v="4230" actId="2696"/>
        <pc:sldMkLst>
          <pc:docMk/>
          <pc:sldMk cId="2332395696" sldId="318"/>
        </pc:sldMkLst>
      </pc:sldChg>
      <pc:sldChg chg="addSp delSp add del mod">
        <pc:chgData name="Thanh Pham" userId="5bbb53c7-d495-4698-88bf-108d6fa2d942" providerId="ADAL" clId="{B73A3FF6-8705-4ACF-88C2-68B3E5470F6F}" dt="2022-06-11T15:56:48.390" v="4838" actId="47"/>
        <pc:sldMkLst>
          <pc:docMk/>
          <pc:sldMk cId="465139223" sldId="319"/>
        </pc:sldMkLst>
        <pc:spChg chg="del">
          <ac:chgData name="Thanh Pham" userId="5bbb53c7-d495-4698-88bf-108d6fa2d942" providerId="ADAL" clId="{B73A3FF6-8705-4ACF-88C2-68B3E5470F6F}" dt="2022-06-11T15:54:16.859" v="4710" actId="21"/>
          <ac:spMkLst>
            <pc:docMk/>
            <pc:sldMk cId="465139223" sldId="319"/>
            <ac:spMk id="11" creationId="{42DA504B-CC70-B543-B787-BA9169146BE9}"/>
          </ac:spMkLst>
        </pc:spChg>
        <pc:grpChg chg="add del">
          <ac:chgData name="Thanh Pham" userId="5bbb53c7-d495-4698-88bf-108d6fa2d942" providerId="ADAL" clId="{B73A3FF6-8705-4ACF-88C2-68B3E5470F6F}" dt="2022-06-11T15:54:16.859" v="4710" actId="21"/>
          <ac:grpSpMkLst>
            <pc:docMk/>
            <pc:sldMk cId="465139223" sldId="319"/>
            <ac:grpSpMk id="5" creationId="{F73A8273-834B-9B49-8A81-88915A399B47}"/>
          </ac:grpSpMkLst>
        </pc:grpChg>
      </pc:sldChg>
      <pc:sldChg chg="del">
        <pc:chgData name="Thanh Pham" userId="5bbb53c7-d495-4698-88bf-108d6fa2d942" providerId="ADAL" clId="{B73A3FF6-8705-4ACF-88C2-68B3E5470F6F}" dt="2022-06-11T15:27:35.310" v="4230" actId="2696"/>
        <pc:sldMkLst>
          <pc:docMk/>
          <pc:sldMk cId="698414548" sldId="319"/>
        </pc:sldMkLst>
      </pc:sldChg>
      <pc:sldChg chg="del">
        <pc:chgData name="Thanh Pham" userId="5bbb53c7-d495-4698-88bf-108d6fa2d942" providerId="ADAL" clId="{B73A3FF6-8705-4ACF-88C2-68B3E5470F6F}" dt="2022-06-11T15:27:35.310" v="4230" actId="2696"/>
        <pc:sldMkLst>
          <pc:docMk/>
          <pc:sldMk cId="1849265080" sldId="320"/>
        </pc:sldMkLst>
      </pc:sldChg>
      <pc:sldChg chg="add del">
        <pc:chgData name="Thanh Pham" userId="5bbb53c7-d495-4698-88bf-108d6fa2d942" providerId="ADAL" clId="{B73A3FF6-8705-4ACF-88C2-68B3E5470F6F}" dt="2022-06-11T15:58:17.182" v="4839" actId="47"/>
        <pc:sldMkLst>
          <pc:docMk/>
          <pc:sldMk cId="3937284289" sldId="320"/>
        </pc:sldMkLst>
      </pc:sldChg>
      <pc:sldChg chg="del">
        <pc:chgData name="Thanh Pham" userId="5bbb53c7-d495-4698-88bf-108d6fa2d942" providerId="ADAL" clId="{B73A3FF6-8705-4ACF-88C2-68B3E5470F6F}" dt="2022-06-11T15:27:35.310" v="4230" actId="2696"/>
        <pc:sldMkLst>
          <pc:docMk/>
          <pc:sldMk cId="534095981" sldId="321"/>
        </pc:sldMkLst>
      </pc:sldChg>
      <pc:sldChg chg="add del">
        <pc:chgData name="Thanh Pham" userId="5bbb53c7-d495-4698-88bf-108d6fa2d942" providerId="ADAL" clId="{B73A3FF6-8705-4ACF-88C2-68B3E5470F6F}" dt="2022-06-11T15:58:17.182" v="4839" actId="47"/>
        <pc:sldMkLst>
          <pc:docMk/>
          <pc:sldMk cId="3152065137" sldId="321"/>
        </pc:sldMkLst>
      </pc:sldChg>
      <pc:sldChg chg="del">
        <pc:chgData name="Thanh Pham" userId="5bbb53c7-d495-4698-88bf-108d6fa2d942" providerId="ADAL" clId="{B73A3FF6-8705-4ACF-88C2-68B3E5470F6F}" dt="2022-06-11T16:00:15.387" v="4957" actId="2696"/>
        <pc:sldMkLst>
          <pc:docMk/>
          <pc:sldMk cId="1021388637" sldId="322"/>
        </pc:sldMkLst>
      </pc:sldChg>
      <pc:sldChg chg="modSp add mod modShow">
        <pc:chgData name="Thanh Pham" userId="5bbb53c7-d495-4698-88bf-108d6fa2d942" providerId="ADAL" clId="{B73A3FF6-8705-4ACF-88C2-68B3E5470F6F}" dt="2022-06-11T16:01:38.444" v="4993" actId="403"/>
        <pc:sldMkLst>
          <pc:docMk/>
          <pc:sldMk cId="2782418090" sldId="322"/>
        </pc:sldMkLst>
        <pc:spChg chg="mod">
          <ac:chgData name="Thanh Pham" userId="5bbb53c7-d495-4698-88bf-108d6fa2d942" providerId="ADAL" clId="{B73A3FF6-8705-4ACF-88C2-68B3E5470F6F}" dt="2022-06-11T16:00:34.024" v="4975" actId="404"/>
          <ac:spMkLst>
            <pc:docMk/>
            <pc:sldMk cId="2782418090" sldId="322"/>
            <ac:spMk id="2" creationId="{602A9CF4-00B2-7940-B4AE-288D624C146E}"/>
          </ac:spMkLst>
        </pc:spChg>
        <pc:spChg chg="mod">
          <ac:chgData name="Thanh Pham" userId="5bbb53c7-d495-4698-88bf-108d6fa2d942" providerId="ADAL" clId="{B73A3FF6-8705-4ACF-88C2-68B3E5470F6F}" dt="2022-06-11T16:01:38.444" v="4993" actId="403"/>
          <ac:spMkLst>
            <pc:docMk/>
            <pc:sldMk cId="2782418090" sldId="322"/>
            <ac:spMk id="3" creationId="{B1D89DDD-BBD7-7B4A-9E9A-D4858FCA36EF}"/>
          </ac:spMkLst>
        </pc:spChg>
      </pc:sldChg>
      <pc:sldChg chg="del">
        <pc:chgData name="Thanh Pham" userId="5bbb53c7-d495-4698-88bf-108d6fa2d942" providerId="ADAL" clId="{B73A3FF6-8705-4ACF-88C2-68B3E5470F6F}" dt="2022-06-11T16:00:15.387" v="4957" actId="2696"/>
        <pc:sldMkLst>
          <pc:docMk/>
          <pc:sldMk cId="2004716077" sldId="323"/>
        </pc:sldMkLst>
      </pc:sldChg>
      <pc:sldChg chg="modSp add del mod modShow">
        <pc:chgData name="Thanh Pham" userId="5bbb53c7-d495-4698-88bf-108d6fa2d942" providerId="ADAL" clId="{B73A3FF6-8705-4ACF-88C2-68B3E5470F6F}" dt="2022-06-11T16:01:07.373" v="4984" actId="47"/>
        <pc:sldMkLst>
          <pc:docMk/>
          <pc:sldMk cId="3227650024" sldId="323"/>
        </pc:sldMkLst>
        <pc:spChg chg="mod">
          <ac:chgData name="Thanh Pham" userId="5bbb53c7-d495-4698-88bf-108d6fa2d942" providerId="ADAL" clId="{B73A3FF6-8705-4ACF-88C2-68B3E5470F6F}" dt="2022-06-11T16:00:58.040" v="4979" actId="21"/>
          <ac:spMkLst>
            <pc:docMk/>
            <pc:sldMk cId="3227650024" sldId="323"/>
            <ac:spMk id="3" creationId="{B1D89DDD-BBD7-7B4A-9E9A-D4858FCA36EF}"/>
          </ac:spMkLst>
        </pc:spChg>
      </pc:sldChg>
      <pc:sldChg chg="delSp mod">
        <pc:chgData name="Thanh Pham" userId="5bbb53c7-d495-4698-88bf-108d6fa2d942" providerId="ADAL" clId="{B73A3FF6-8705-4ACF-88C2-68B3E5470F6F}" dt="2022-06-11T07:25:30.381" v="2442" actId="478"/>
        <pc:sldMkLst>
          <pc:docMk/>
          <pc:sldMk cId="2227476004" sldId="416"/>
        </pc:sldMkLst>
        <pc:inkChg chg="del">
          <ac:chgData name="Thanh Pham" userId="5bbb53c7-d495-4698-88bf-108d6fa2d942" providerId="ADAL" clId="{B73A3FF6-8705-4ACF-88C2-68B3E5470F6F}" dt="2022-06-11T07:25:30.381" v="2442" actId="478"/>
          <ac:inkMkLst>
            <pc:docMk/>
            <pc:sldMk cId="2227476004" sldId="416"/>
            <ac:inkMk id="5" creationId="{0EB79326-DDA4-813F-B493-AD8E0DC5CE84}"/>
          </ac:inkMkLst>
        </pc:inkChg>
      </pc:sldChg>
      <pc:sldChg chg="delSp mod">
        <pc:chgData name="Thanh Pham" userId="5bbb53c7-d495-4698-88bf-108d6fa2d942" providerId="ADAL" clId="{B73A3FF6-8705-4ACF-88C2-68B3E5470F6F}" dt="2022-06-11T16:02:54.124" v="5023" actId="478"/>
        <pc:sldMkLst>
          <pc:docMk/>
          <pc:sldMk cId="4173867137" sldId="421"/>
        </pc:sldMkLst>
        <pc:inkChg chg="del">
          <ac:chgData name="Thanh Pham" userId="5bbb53c7-d495-4698-88bf-108d6fa2d942" providerId="ADAL" clId="{B73A3FF6-8705-4ACF-88C2-68B3E5470F6F}" dt="2022-06-11T16:02:54.124" v="5023" actId="478"/>
          <ac:inkMkLst>
            <pc:docMk/>
            <pc:sldMk cId="4173867137" sldId="421"/>
            <ac:inkMk id="5" creationId="{592E454C-5E2C-501E-EB80-495DD6AF053B}"/>
          </ac:inkMkLst>
        </pc:inkChg>
      </pc:sldChg>
      <pc:sldChg chg="delSp mod">
        <pc:chgData name="Thanh Pham" userId="5bbb53c7-d495-4698-88bf-108d6fa2d942" providerId="ADAL" clId="{B73A3FF6-8705-4ACF-88C2-68B3E5470F6F}" dt="2022-06-11T07:25:35.505" v="2443" actId="478"/>
        <pc:sldMkLst>
          <pc:docMk/>
          <pc:sldMk cId="1113393939" sldId="422"/>
        </pc:sldMkLst>
        <pc:inkChg chg="del">
          <ac:chgData name="Thanh Pham" userId="5bbb53c7-d495-4698-88bf-108d6fa2d942" providerId="ADAL" clId="{B73A3FF6-8705-4ACF-88C2-68B3E5470F6F}" dt="2022-06-11T07:25:35.505" v="2443" actId="478"/>
          <ac:inkMkLst>
            <pc:docMk/>
            <pc:sldMk cId="1113393939" sldId="422"/>
            <ac:inkMk id="2" creationId="{17393FCE-8664-5846-E98E-8FE1111C2C71}"/>
          </ac:inkMkLst>
        </pc:inkChg>
      </pc:sldChg>
      <pc:sldChg chg="delSp mod">
        <pc:chgData name="Thanh Pham" userId="5bbb53c7-d495-4698-88bf-108d6fa2d942" providerId="ADAL" clId="{B73A3FF6-8705-4ACF-88C2-68B3E5470F6F}" dt="2022-06-11T07:25:39.827" v="2444" actId="478"/>
        <pc:sldMkLst>
          <pc:docMk/>
          <pc:sldMk cId="1228147790" sldId="423"/>
        </pc:sldMkLst>
        <pc:inkChg chg="del">
          <ac:chgData name="Thanh Pham" userId="5bbb53c7-d495-4698-88bf-108d6fa2d942" providerId="ADAL" clId="{B73A3FF6-8705-4ACF-88C2-68B3E5470F6F}" dt="2022-06-11T07:25:39.827" v="2444" actId="478"/>
          <ac:inkMkLst>
            <pc:docMk/>
            <pc:sldMk cId="1228147790" sldId="423"/>
            <ac:inkMk id="6" creationId="{52C467B2-5459-D2D4-F4CA-35B1B891D468}"/>
          </ac:inkMkLst>
        </pc:inkChg>
      </pc:sldChg>
      <pc:sldChg chg="delSp mod">
        <pc:chgData name="Thanh Pham" userId="5bbb53c7-d495-4698-88bf-108d6fa2d942" providerId="ADAL" clId="{B73A3FF6-8705-4ACF-88C2-68B3E5470F6F}" dt="2022-06-11T07:25:41.149" v="2445" actId="478"/>
        <pc:sldMkLst>
          <pc:docMk/>
          <pc:sldMk cId="2732773563" sldId="424"/>
        </pc:sldMkLst>
        <pc:inkChg chg="del">
          <ac:chgData name="Thanh Pham" userId="5bbb53c7-d495-4698-88bf-108d6fa2d942" providerId="ADAL" clId="{B73A3FF6-8705-4ACF-88C2-68B3E5470F6F}" dt="2022-06-11T07:25:41.149" v="2445" actId="478"/>
          <ac:inkMkLst>
            <pc:docMk/>
            <pc:sldMk cId="2732773563" sldId="424"/>
            <ac:inkMk id="6" creationId="{B9289AFE-19F5-AA81-0CB3-2FDEAFB8BC66}"/>
          </ac:inkMkLst>
        </pc:inkChg>
      </pc:sldChg>
      <pc:sldChg chg="delSp mod modAnim">
        <pc:chgData name="Thanh Pham" userId="5bbb53c7-d495-4698-88bf-108d6fa2d942" providerId="ADAL" clId="{B73A3FF6-8705-4ACF-88C2-68B3E5470F6F}" dt="2022-06-11T07:27:35.068" v="2452" actId="478"/>
        <pc:sldMkLst>
          <pc:docMk/>
          <pc:sldMk cId="4153035968" sldId="426"/>
        </pc:sldMkLst>
        <pc:spChg chg="del">
          <ac:chgData name="Thanh Pham" userId="5bbb53c7-d495-4698-88bf-108d6fa2d942" providerId="ADAL" clId="{B73A3FF6-8705-4ACF-88C2-68B3E5470F6F}" dt="2022-06-11T07:26:22.201" v="2449" actId="478"/>
          <ac:spMkLst>
            <pc:docMk/>
            <pc:sldMk cId="4153035968" sldId="426"/>
            <ac:spMk id="15" creationId="{736ABEA0-457F-0236-D310-2AA7C83EDD85}"/>
          </ac:spMkLst>
        </pc:spChg>
        <pc:picChg chg="del">
          <ac:chgData name="Thanh Pham" userId="5bbb53c7-d495-4698-88bf-108d6fa2d942" providerId="ADAL" clId="{B73A3FF6-8705-4ACF-88C2-68B3E5470F6F}" dt="2022-06-11T07:27:35.068" v="2452" actId="478"/>
          <ac:picMkLst>
            <pc:docMk/>
            <pc:sldMk cId="4153035968" sldId="426"/>
            <ac:picMk id="9" creationId="{973C933A-3EBA-420B-3542-001EFBBBF8FB}"/>
          </ac:picMkLst>
        </pc:picChg>
        <pc:inkChg chg="del">
          <ac:chgData name="Thanh Pham" userId="5bbb53c7-d495-4698-88bf-108d6fa2d942" providerId="ADAL" clId="{B73A3FF6-8705-4ACF-88C2-68B3E5470F6F}" dt="2022-06-11T07:25:44.998" v="2447" actId="478"/>
          <ac:inkMkLst>
            <pc:docMk/>
            <pc:sldMk cId="4153035968" sldId="426"/>
            <ac:inkMk id="5" creationId="{A71D483D-F110-0418-32E3-5E53E448F653}"/>
          </ac:inkMkLst>
        </pc:inkChg>
      </pc:sldChg>
      <pc:sldChg chg="delSp mod">
        <pc:chgData name="Thanh Pham" userId="5bbb53c7-d495-4698-88bf-108d6fa2d942" providerId="ADAL" clId="{B73A3FF6-8705-4ACF-88C2-68B3E5470F6F}" dt="2022-06-11T07:26:02.413" v="2448" actId="478"/>
        <pc:sldMkLst>
          <pc:docMk/>
          <pc:sldMk cId="2143077679" sldId="427"/>
        </pc:sldMkLst>
        <pc:inkChg chg="del">
          <ac:chgData name="Thanh Pham" userId="5bbb53c7-d495-4698-88bf-108d6fa2d942" providerId="ADAL" clId="{B73A3FF6-8705-4ACF-88C2-68B3E5470F6F}" dt="2022-06-11T07:26:02.413" v="2448" actId="478"/>
          <ac:inkMkLst>
            <pc:docMk/>
            <pc:sldMk cId="2143077679" sldId="427"/>
            <ac:inkMk id="6" creationId="{34247F18-B012-8196-52A6-CE7B58A43F6A}"/>
          </ac:inkMkLst>
        </pc:inkChg>
      </pc:sldChg>
      <pc:sldChg chg="delSp mod">
        <pc:chgData name="Thanh Pham" userId="5bbb53c7-d495-4698-88bf-108d6fa2d942" providerId="ADAL" clId="{B73A3FF6-8705-4ACF-88C2-68B3E5470F6F}" dt="2022-06-11T07:25:42.896" v="2446" actId="478"/>
        <pc:sldMkLst>
          <pc:docMk/>
          <pc:sldMk cId="2256506418" sldId="430"/>
        </pc:sldMkLst>
        <pc:inkChg chg="del">
          <ac:chgData name="Thanh Pham" userId="5bbb53c7-d495-4698-88bf-108d6fa2d942" providerId="ADAL" clId="{B73A3FF6-8705-4ACF-88C2-68B3E5470F6F}" dt="2022-06-11T07:25:42.896" v="2446" actId="478"/>
          <ac:inkMkLst>
            <pc:docMk/>
            <pc:sldMk cId="2256506418" sldId="430"/>
            <ac:inkMk id="6" creationId="{E9EF3124-E41D-0AE8-ED40-80A381435623}"/>
          </ac:inkMkLst>
        </pc:inkChg>
      </pc:sldChg>
      <pc:sldChg chg="modAnim">
        <pc:chgData name="Thanh Pham" userId="5bbb53c7-d495-4698-88bf-108d6fa2d942" providerId="ADAL" clId="{B73A3FF6-8705-4ACF-88C2-68B3E5470F6F}" dt="2022-06-11T16:04:18.277" v="5032"/>
        <pc:sldMkLst>
          <pc:docMk/>
          <pc:sldMk cId="922413448" sldId="431"/>
        </pc:sldMkLst>
      </pc:sldChg>
      <pc:sldChg chg="delSp mod">
        <pc:chgData name="Thanh Pham" userId="5bbb53c7-d495-4698-88bf-108d6fa2d942" providerId="ADAL" clId="{B73A3FF6-8705-4ACF-88C2-68B3E5470F6F}" dt="2022-06-11T16:02:59.566" v="5024" actId="478"/>
        <pc:sldMkLst>
          <pc:docMk/>
          <pc:sldMk cId="3358863170" sldId="432"/>
        </pc:sldMkLst>
        <pc:inkChg chg="del">
          <ac:chgData name="Thanh Pham" userId="5bbb53c7-d495-4698-88bf-108d6fa2d942" providerId="ADAL" clId="{B73A3FF6-8705-4ACF-88C2-68B3E5470F6F}" dt="2022-06-11T16:02:59.566" v="5024" actId="478"/>
          <ac:inkMkLst>
            <pc:docMk/>
            <pc:sldMk cId="3358863170" sldId="432"/>
            <ac:inkMk id="6" creationId="{AD22C833-37B2-E791-F387-3B85C20C5444}"/>
          </ac:inkMkLst>
        </pc:inkChg>
      </pc:sldChg>
      <pc:sldChg chg="delSp mod">
        <pc:chgData name="Thanh Pham" userId="5bbb53c7-d495-4698-88bf-108d6fa2d942" providerId="ADAL" clId="{B73A3FF6-8705-4ACF-88C2-68B3E5470F6F}" dt="2022-06-11T16:02:51.746" v="5022" actId="478"/>
        <pc:sldMkLst>
          <pc:docMk/>
          <pc:sldMk cId="4204079965" sldId="441"/>
        </pc:sldMkLst>
        <pc:inkChg chg="del">
          <ac:chgData name="Thanh Pham" userId="5bbb53c7-d495-4698-88bf-108d6fa2d942" providerId="ADAL" clId="{B73A3FF6-8705-4ACF-88C2-68B3E5470F6F}" dt="2022-06-11T16:02:51.746" v="5022" actId="478"/>
          <ac:inkMkLst>
            <pc:docMk/>
            <pc:sldMk cId="4204079965" sldId="441"/>
            <ac:inkMk id="3" creationId="{D35D0862-C3C7-55E0-7149-800A7AC35330}"/>
          </ac:inkMkLst>
        </pc:inkChg>
      </pc:sldChg>
      <pc:sldChg chg="modSp mod">
        <pc:chgData name="Thanh Pham" userId="5bbb53c7-d495-4698-88bf-108d6fa2d942" providerId="ADAL" clId="{B73A3FF6-8705-4ACF-88C2-68B3E5470F6F}" dt="2022-06-11T16:02:43.023" v="5020"/>
        <pc:sldMkLst>
          <pc:docMk/>
          <pc:sldMk cId="2490377495" sldId="443"/>
        </pc:sldMkLst>
        <pc:spChg chg="mod">
          <ac:chgData name="Thanh Pham" userId="5bbb53c7-d495-4698-88bf-108d6fa2d942" providerId="ADAL" clId="{B73A3FF6-8705-4ACF-88C2-68B3E5470F6F}" dt="2022-06-11T16:02:43.023" v="5020"/>
          <ac:spMkLst>
            <pc:docMk/>
            <pc:sldMk cId="2490377495" sldId="443"/>
            <ac:spMk id="5" creationId="{188412D1-D276-F24B-59C2-156CA4EA6EBD}"/>
          </ac:spMkLst>
        </pc:spChg>
      </pc:sldChg>
      <pc:sldChg chg="modSp mod">
        <pc:chgData name="Thanh Pham" userId="5bbb53c7-d495-4698-88bf-108d6fa2d942" providerId="ADAL" clId="{B73A3FF6-8705-4ACF-88C2-68B3E5470F6F}" dt="2022-06-11T16:01:11.629" v="4990" actId="20577"/>
        <pc:sldMkLst>
          <pc:docMk/>
          <pc:sldMk cId="2631867466" sldId="444"/>
        </pc:sldMkLst>
        <pc:spChg chg="mod">
          <ac:chgData name="Thanh Pham" userId="5bbb53c7-d495-4698-88bf-108d6fa2d942" providerId="ADAL" clId="{B73A3FF6-8705-4ACF-88C2-68B3E5470F6F}" dt="2022-06-11T16:01:11.629" v="4990" actId="20577"/>
          <ac:spMkLst>
            <pc:docMk/>
            <pc:sldMk cId="2631867466" sldId="444"/>
            <ac:spMk id="2" creationId="{2EE03892-DC37-CAD3-6D6F-CACFA89184CA}"/>
          </ac:spMkLst>
        </pc:spChg>
        <pc:spChg chg="mod">
          <ac:chgData name="Thanh Pham" userId="5bbb53c7-d495-4698-88bf-108d6fa2d942" providerId="ADAL" clId="{B73A3FF6-8705-4ACF-88C2-68B3E5470F6F}" dt="2022-06-11T07:25:07.599" v="2441" actId="313"/>
          <ac:spMkLst>
            <pc:docMk/>
            <pc:sldMk cId="2631867466" sldId="444"/>
            <ac:spMk id="3" creationId="{741E07E6-9729-FFEB-1BE5-0261932C28C0}"/>
          </ac:spMkLst>
        </pc:spChg>
      </pc:sldChg>
      <pc:sldChg chg="del">
        <pc:chgData name="Thanh Pham" userId="5bbb53c7-d495-4698-88bf-108d6fa2d942" providerId="ADAL" clId="{B73A3FF6-8705-4ACF-88C2-68B3E5470F6F}" dt="2022-06-11T06:26:26.881" v="1156" actId="47"/>
        <pc:sldMkLst>
          <pc:docMk/>
          <pc:sldMk cId="1749724586" sldId="446"/>
        </pc:sldMkLst>
      </pc:sldChg>
      <pc:sldChg chg="modSp mod modNotesTx">
        <pc:chgData name="Thanh Pham" userId="5bbb53c7-d495-4698-88bf-108d6fa2d942" providerId="ADAL" clId="{B73A3FF6-8705-4ACF-88C2-68B3E5470F6F}" dt="2022-06-11T05:56:14.920" v="386" actId="20577"/>
        <pc:sldMkLst>
          <pc:docMk/>
          <pc:sldMk cId="3485228877" sldId="447"/>
        </pc:sldMkLst>
        <pc:spChg chg="mod">
          <ac:chgData name="Thanh Pham" userId="5bbb53c7-d495-4698-88bf-108d6fa2d942" providerId="ADAL" clId="{B73A3FF6-8705-4ACF-88C2-68B3E5470F6F}" dt="2022-06-11T05:56:14.920" v="386" actId="20577"/>
          <ac:spMkLst>
            <pc:docMk/>
            <pc:sldMk cId="3485228877" sldId="447"/>
            <ac:spMk id="3" creationId="{0CE595CD-601C-4085-58FD-C1D3710F4000}"/>
          </ac:spMkLst>
        </pc:spChg>
        <pc:picChg chg="mod">
          <ac:chgData name="Thanh Pham" userId="5bbb53c7-d495-4698-88bf-108d6fa2d942" providerId="ADAL" clId="{B73A3FF6-8705-4ACF-88C2-68B3E5470F6F}" dt="2022-06-11T05:55:58.065" v="375" actId="1076"/>
          <ac:picMkLst>
            <pc:docMk/>
            <pc:sldMk cId="3485228877" sldId="447"/>
            <ac:picMk id="5" creationId="{EE74D15A-003E-CE9D-2BD8-0E68CAA6C0B0}"/>
          </ac:picMkLst>
        </pc:picChg>
      </pc:sldChg>
      <pc:sldChg chg="addSp delSp modSp del">
        <pc:chgData name="Thanh Pham" userId="5bbb53c7-d495-4698-88bf-108d6fa2d942" providerId="ADAL" clId="{B73A3FF6-8705-4ACF-88C2-68B3E5470F6F}" dt="2022-06-11T06:04:06.811" v="594" actId="47"/>
        <pc:sldMkLst>
          <pc:docMk/>
          <pc:sldMk cId="177989593" sldId="448"/>
        </pc:sldMkLst>
        <pc:spChg chg="add del mod">
          <ac:chgData name="Thanh Pham" userId="5bbb53c7-d495-4698-88bf-108d6fa2d942" providerId="ADAL" clId="{B73A3FF6-8705-4ACF-88C2-68B3E5470F6F}" dt="2022-06-11T05:52:45.493" v="54"/>
          <ac:spMkLst>
            <pc:docMk/>
            <pc:sldMk cId="177989593" sldId="448"/>
            <ac:spMk id="5" creationId="{7F394792-F99E-867B-9C64-6C9F6E7367EB}"/>
          </ac:spMkLst>
        </pc:spChg>
      </pc:sldChg>
      <pc:sldChg chg="addSp delSp modSp del mod">
        <pc:chgData name="Thanh Pham" userId="5bbb53c7-d495-4698-88bf-108d6fa2d942" providerId="ADAL" clId="{B73A3FF6-8705-4ACF-88C2-68B3E5470F6F}" dt="2022-06-11T06:44:12.535" v="1476" actId="47"/>
        <pc:sldMkLst>
          <pc:docMk/>
          <pc:sldMk cId="4286239588" sldId="449"/>
        </pc:sldMkLst>
        <pc:spChg chg="mod">
          <ac:chgData name="Thanh Pham" userId="5bbb53c7-d495-4698-88bf-108d6fa2d942" providerId="ADAL" clId="{B73A3FF6-8705-4ACF-88C2-68B3E5470F6F}" dt="2022-06-11T06:42:10.978" v="1387" actId="21"/>
          <ac:spMkLst>
            <pc:docMk/>
            <pc:sldMk cId="4286239588" sldId="449"/>
            <ac:spMk id="2" creationId="{A7E9853C-64EE-27D4-CD5C-D22DD2B4164C}"/>
          </ac:spMkLst>
        </pc:spChg>
        <pc:picChg chg="add del">
          <ac:chgData name="Thanh Pham" userId="5bbb53c7-d495-4698-88bf-108d6fa2d942" providerId="ADAL" clId="{B73A3FF6-8705-4ACF-88C2-68B3E5470F6F}" dt="2022-06-11T06:41:54.180" v="1380" actId="21"/>
          <ac:picMkLst>
            <pc:docMk/>
            <pc:sldMk cId="4286239588" sldId="449"/>
            <ac:picMk id="7" creationId="{34A95253-75E3-0189-ED57-8D0C1D9344E0}"/>
          </ac:picMkLst>
        </pc:picChg>
      </pc:sldChg>
      <pc:sldChg chg="modSp mod">
        <pc:chgData name="Thanh Pham" userId="5bbb53c7-d495-4698-88bf-108d6fa2d942" providerId="ADAL" clId="{B73A3FF6-8705-4ACF-88C2-68B3E5470F6F}" dt="2022-06-11T15:05:06.702" v="3215" actId="114"/>
        <pc:sldMkLst>
          <pc:docMk/>
          <pc:sldMk cId="2819468461" sldId="450"/>
        </pc:sldMkLst>
        <pc:spChg chg="mod">
          <ac:chgData name="Thanh Pham" userId="5bbb53c7-d495-4698-88bf-108d6fa2d942" providerId="ADAL" clId="{B73A3FF6-8705-4ACF-88C2-68B3E5470F6F}" dt="2022-06-11T07:04:45.910" v="2061" actId="20577"/>
          <ac:spMkLst>
            <pc:docMk/>
            <pc:sldMk cId="2819468461" sldId="450"/>
            <ac:spMk id="2" creationId="{965CFD96-EEF7-CB1E-480B-9AADCE745046}"/>
          </ac:spMkLst>
        </pc:spChg>
        <pc:spChg chg="mod">
          <ac:chgData name="Thanh Pham" userId="5bbb53c7-d495-4698-88bf-108d6fa2d942" providerId="ADAL" clId="{B73A3FF6-8705-4ACF-88C2-68B3E5470F6F}" dt="2022-06-11T15:05:06.702" v="3215" actId="114"/>
          <ac:spMkLst>
            <pc:docMk/>
            <pc:sldMk cId="2819468461" sldId="450"/>
            <ac:spMk id="3" creationId="{5802F744-3E5F-3C22-47C6-44BA95E84698}"/>
          </ac:spMkLst>
        </pc:spChg>
        <pc:picChg chg="mod">
          <ac:chgData name="Thanh Pham" userId="5bbb53c7-d495-4698-88bf-108d6fa2d942" providerId="ADAL" clId="{B73A3FF6-8705-4ACF-88C2-68B3E5470F6F}" dt="2022-06-11T15:04:17.300" v="3045" actId="1076"/>
          <ac:picMkLst>
            <pc:docMk/>
            <pc:sldMk cId="2819468461" sldId="450"/>
            <ac:picMk id="5" creationId="{B342BC80-B0D8-8CA3-C8E7-7B8CF27FC6A4}"/>
          </ac:picMkLst>
        </pc:picChg>
      </pc:sldChg>
      <pc:sldChg chg="modSp mod">
        <pc:chgData name="Thanh Pham" userId="5bbb53c7-d495-4698-88bf-108d6fa2d942" providerId="ADAL" clId="{B73A3FF6-8705-4ACF-88C2-68B3E5470F6F}" dt="2022-06-11T07:06:55.775" v="2180" actId="20577"/>
        <pc:sldMkLst>
          <pc:docMk/>
          <pc:sldMk cId="2211072790" sldId="451"/>
        </pc:sldMkLst>
        <pc:spChg chg="mod">
          <ac:chgData name="Thanh Pham" userId="5bbb53c7-d495-4698-88bf-108d6fa2d942" providerId="ADAL" clId="{B73A3FF6-8705-4ACF-88C2-68B3E5470F6F}" dt="2022-06-11T07:06:55.775" v="2180" actId="20577"/>
          <ac:spMkLst>
            <pc:docMk/>
            <pc:sldMk cId="2211072790" sldId="451"/>
            <ac:spMk id="2" creationId="{56B1E60A-2BFA-47CA-B246-D558889FBBAF}"/>
          </ac:spMkLst>
        </pc:spChg>
      </pc:sldChg>
      <pc:sldChg chg="del">
        <pc:chgData name="Thanh Pham" userId="5bbb53c7-d495-4698-88bf-108d6fa2d942" providerId="ADAL" clId="{B73A3FF6-8705-4ACF-88C2-68B3E5470F6F}" dt="2022-06-11T15:09:54.624" v="3633" actId="47"/>
        <pc:sldMkLst>
          <pc:docMk/>
          <pc:sldMk cId="1881288600" sldId="452"/>
        </pc:sldMkLst>
      </pc:sldChg>
      <pc:sldChg chg="addSp delSp modSp new mod ord">
        <pc:chgData name="Thanh Pham" userId="5bbb53c7-d495-4698-88bf-108d6fa2d942" providerId="ADAL" clId="{B73A3FF6-8705-4ACF-88C2-68B3E5470F6F}" dt="2022-06-11T06:04:24.237" v="619" actId="5793"/>
        <pc:sldMkLst>
          <pc:docMk/>
          <pc:sldMk cId="1830100939" sldId="454"/>
        </pc:sldMkLst>
        <pc:spChg chg="mod">
          <ac:chgData name="Thanh Pham" userId="5bbb53c7-d495-4698-88bf-108d6fa2d942" providerId="ADAL" clId="{B73A3FF6-8705-4ACF-88C2-68B3E5470F6F}" dt="2022-06-11T05:57:47.075" v="494"/>
          <ac:spMkLst>
            <pc:docMk/>
            <pc:sldMk cId="1830100939" sldId="454"/>
            <ac:spMk id="2" creationId="{6603701B-FDB4-E3B8-7484-5DDE2A1D22DC}"/>
          </ac:spMkLst>
        </pc:spChg>
        <pc:spChg chg="mod">
          <ac:chgData name="Thanh Pham" userId="5bbb53c7-d495-4698-88bf-108d6fa2d942" providerId="ADAL" clId="{B73A3FF6-8705-4ACF-88C2-68B3E5470F6F}" dt="2022-06-11T06:04:24.237" v="619" actId="5793"/>
          <ac:spMkLst>
            <pc:docMk/>
            <pc:sldMk cId="1830100939" sldId="454"/>
            <ac:spMk id="3" creationId="{0DEF11E6-1974-7ED0-0837-4E03106B292F}"/>
          </ac:spMkLst>
        </pc:spChg>
        <pc:spChg chg="mod">
          <ac:chgData name="Thanh Pham" userId="5bbb53c7-d495-4698-88bf-108d6fa2d942" providerId="ADAL" clId="{B73A3FF6-8705-4ACF-88C2-68B3E5470F6F}" dt="2022-06-11T05:57:47.075" v="494"/>
          <ac:spMkLst>
            <pc:docMk/>
            <pc:sldMk cId="1830100939" sldId="454"/>
            <ac:spMk id="4" creationId="{6B1556EA-FCC0-A88D-87C4-155E8FCF5AE0}"/>
          </ac:spMkLst>
        </pc:spChg>
        <pc:spChg chg="add mod">
          <ac:chgData name="Thanh Pham" userId="5bbb53c7-d495-4698-88bf-108d6fa2d942" providerId="ADAL" clId="{B73A3FF6-8705-4ACF-88C2-68B3E5470F6F}" dt="2022-06-11T05:57:45.450" v="493" actId="1076"/>
          <ac:spMkLst>
            <pc:docMk/>
            <pc:sldMk cId="1830100939" sldId="454"/>
            <ac:spMk id="5" creationId="{ADCF88A8-68D6-3C81-97F5-0307265BB267}"/>
          </ac:spMkLst>
        </pc:spChg>
        <pc:spChg chg="add del mod">
          <ac:chgData name="Thanh Pham" userId="5bbb53c7-d495-4698-88bf-108d6fa2d942" providerId="ADAL" clId="{B73A3FF6-8705-4ACF-88C2-68B3E5470F6F}" dt="2022-06-11T05:57:47.075" v="494"/>
          <ac:spMkLst>
            <pc:docMk/>
            <pc:sldMk cId="1830100939" sldId="454"/>
            <ac:spMk id="6" creationId="{FBB72C75-3485-5D6E-4047-977E2481A28B}"/>
          </ac:spMkLst>
        </pc:spChg>
        <pc:spChg chg="add del mod">
          <ac:chgData name="Thanh Pham" userId="5bbb53c7-d495-4698-88bf-108d6fa2d942" providerId="ADAL" clId="{B73A3FF6-8705-4ACF-88C2-68B3E5470F6F}" dt="2022-06-11T05:57:47.075" v="494"/>
          <ac:spMkLst>
            <pc:docMk/>
            <pc:sldMk cId="1830100939" sldId="454"/>
            <ac:spMk id="7" creationId="{BD1A4358-24CE-964B-A08E-76066D94249A}"/>
          </ac:spMkLst>
        </pc:spChg>
        <pc:spChg chg="add del mod">
          <ac:chgData name="Thanh Pham" userId="5bbb53c7-d495-4698-88bf-108d6fa2d942" providerId="ADAL" clId="{B73A3FF6-8705-4ACF-88C2-68B3E5470F6F}" dt="2022-06-11T05:57:47.075" v="494"/>
          <ac:spMkLst>
            <pc:docMk/>
            <pc:sldMk cId="1830100939" sldId="454"/>
            <ac:spMk id="8" creationId="{5A15C1CF-CB98-F4BA-28DB-3FC443EEF778}"/>
          </ac:spMkLst>
        </pc:spChg>
      </pc:sldChg>
      <pc:sldChg chg="addSp delSp modSp add mod">
        <pc:chgData name="Thanh Pham" userId="5bbb53c7-d495-4698-88bf-108d6fa2d942" providerId="ADAL" clId="{B73A3FF6-8705-4ACF-88C2-68B3E5470F6F}" dt="2022-06-11T06:04:01.523" v="592"/>
        <pc:sldMkLst>
          <pc:docMk/>
          <pc:sldMk cId="896245226" sldId="455"/>
        </pc:sldMkLst>
        <pc:spChg chg="mod">
          <ac:chgData name="Thanh Pham" userId="5bbb53c7-d495-4698-88bf-108d6fa2d942" providerId="ADAL" clId="{B73A3FF6-8705-4ACF-88C2-68B3E5470F6F}" dt="2022-06-11T06:04:01.523" v="592"/>
          <ac:spMkLst>
            <pc:docMk/>
            <pc:sldMk cId="896245226" sldId="455"/>
            <ac:spMk id="2" creationId="{63242A52-6579-3759-C902-ECBD8BFDCE66}"/>
          </ac:spMkLst>
        </pc:spChg>
        <pc:spChg chg="mod">
          <ac:chgData name="Thanh Pham" userId="5bbb53c7-d495-4698-88bf-108d6fa2d942" providerId="ADAL" clId="{B73A3FF6-8705-4ACF-88C2-68B3E5470F6F}" dt="2022-06-11T06:04:01.523" v="592"/>
          <ac:spMkLst>
            <pc:docMk/>
            <pc:sldMk cId="896245226" sldId="455"/>
            <ac:spMk id="3" creationId="{0CE595CD-601C-4085-58FD-C1D3710F4000}"/>
          </ac:spMkLst>
        </pc:spChg>
        <pc:spChg chg="mod">
          <ac:chgData name="Thanh Pham" userId="5bbb53c7-d495-4698-88bf-108d6fa2d942" providerId="ADAL" clId="{B73A3FF6-8705-4ACF-88C2-68B3E5470F6F}" dt="2022-06-11T06:04:01.523" v="592"/>
          <ac:spMkLst>
            <pc:docMk/>
            <pc:sldMk cId="896245226" sldId="455"/>
            <ac:spMk id="4" creationId="{526A3DEB-132D-E81B-C3DB-9C3237D9C02D}"/>
          </ac:spMkLst>
        </pc:spChg>
        <pc:spChg chg="add del mod">
          <ac:chgData name="Thanh Pham" userId="5bbb53c7-d495-4698-88bf-108d6fa2d942" providerId="ADAL" clId="{B73A3FF6-8705-4ACF-88C2-68B3E5470F6F}" dt="2022-06-11T06:04:01.523" v="592"/>
          <ac:spMkLst>
            <pc:docMk/>
            <pc:sldMk cId="896245226" sldId="455"/>
            <ac:spMk id="6" creationId="{1806B76D-881A-6086-FE8B-5BCCE3CB3C52}"/>
          </ac:spMkLst>
        </pc:spChg>
        <pc:spChg chg="add del mod">
          <ac:chgData name="Thanh Pham" userId="5bbb53c7-d495-4698-88bf-108d6fa2d942" providerId="ADAL" clId="{B73A3FF6-8705-4ACF-88C2-68B3E5470F6F}" dt="2022-06-11T06:04:01.523" v="592"/>
          <ac:spMkLst>
            <pc:docMk/>
            <pc:sldMk cId="896245226" sldId="455"/>
            <ac:spMk id="7" creationId="{5B28EDD7-1273-62C6-B31D-FD418087C15E}"/>
          </ac:spMkLst>
        </pc:spChg>
        <pc:spChg chg="add del mod">
          <ac:chgData name="Thanh Pham" userId="5bbb53c7-d495-4698-88bf-108d6fa2d942" providerId="ADAL" clId="{B73A3FF6-8705-4ACF-88C2-68B3E5470F6F}" dt="2022-06-11T06:04:01.523" v="592"/>
          <ac:spMkLst>
            <pc:docMk/>
            <pc:sldMk cId="896245226" sldId="455"/>
            <ac:spMk id="8" creationId="{E360DDE1-E345-A36A-792D-098506F737FE}"/>
          </ac:spMkLst>
        </pc:spChg>
        <pc:picChg chg="mod">
          <ac:chgData name="Thanh Pham" userId="5bbb53c7-d495-4698-88bf-108d6fa2d942" providerId="ADAL" clId="{B73A3FF6-8705-4ACF-88C2-68B3E5470F6F}" dt="2022-06-11T06:03:57.638" v="591" actId="1076"/>
          <ac:picMkLst>
            <pc:docMk/>
            <pc:sldMk cId="896245226" sldId="455"/>
            <ac:picMk id="5" creationId="{EE74D15A-003E-CE9D-2BD8-0E68CAA6C0B0}"/>
          </ac:picMkLst>
        </pc:picChg>
      </pc:sldChg>
      <pc:sldChg chg="addSp delSp modSp new mod">
        <pc:chgData name="Thanh Pham" userId="5bbb53c7-d495-4698-88bf-108d6fa2d942" providerId="ADAL" clId="{B73A3FF6-8705-4ACF-88C2-68B3E5470F6F}" dt="2022-06-11T14:57:20.303" v="2469" actId="1076"/>
        <pc:sldMkLst>
          <pc:docMk/>
          <pc:sldMk cId="2936881478" sldId="456"/>
        </pc:sldMkLst>
        <pc:spChg chg="mod">
          <ac:chgData name="Thanh Pham" userId="5bbb53c7-d495-4698-88bf-108d6fa2d942" providerId="ADAL" clId="{B73A3FF6-8705-4ACF-88C2-68B3E5470F6F}" dt="2022-06-11T06:24:12.603" v="943"/>
          <ac:spMkLst>
            <pc:docMk/>
            <pc:sldMk cId="2936881478" sldId="456"/>
            <ac:spMk id="2" creationId="{8584712A-DBB3-5806-51BC-D18E6A765329}"/>
          </ac:spMkLst>
        </pc:spChg>
        <pc:spChg chg="del">
          <ac:chgData name="Thanh Pham" userId="5bbb53c7-d495-4698-88bf-108d6fa2d942" providerId="ADAL" clId="{B73A3FF6-8705-4ACF-88C2-68B3E5470F6F}" dt="2022-06-11T06:23:50.040" v="938" actId="931"/>
          <ac:spMkLst>
            <pc:docMk/>
            <pc:sldMk cId="2936881478" sldId="456"/>
            <ac:spMk id="3" creationId="{A4E9E429-42AC-83D3-1584-D9C836CF8BBD}"/>
          </ac:spMkLst>
        </pc:spChg>
        <pc:spChg chg="add mod">
          <ac:chgData name="Thanh Pham" userId="5bbb53c7-d495-4698-88bf-108d6fa2d942" providerId="ADAL" clId="{B73A3FF6-8705-4ACF-88C2-68B3E5470F6F}" dt="2022-06-11T06:26:18.994" v="1155" actId="20577"/>
          <ac:spMkLst>
            <pc:docMk/>
            <pc:sldMk cId="2936881478" sldId="456"/>
            <ac:spMk id="9" creationId="{C6CCE4E9-BEA1-4019-BAEF-E54ECA78AB0D}"/>
          </ac:spMkLst>
        </pc:spChg>
        <pc:picChg chg="add del mod">
          <ac:chgData name="Thanh Pham" userId="5bbb53c7-d495-4698-88bf-108d6fa2d942" providerId="ADAL" clId="{B73A3FF6-8705-4ACF-88C2-68B3E5470F6F}" dt="2022-06-11T14:57:11.149" v="2465" actId="478"/>
          <ac:picMkLst>
            <pc:docMk/>
            <pc:sldMk cId="2936881478" sldId="456"/>
            <ac:picMk id="5" creationId="{685BEDF7-8AA2-9387-25FA-B581B5FB8CFB}"/>
          </ac:picMkLst>
        </pc:picChg>
        <pc:picChg chg="add del mod">
          <ac:chgData name="Thanh Pham" userId="5bbb53c7-d495-4698-88bf-108d6fa2d942" providerId="ADAL" clId="{B73A3FF6-8705-4ACF-88C2-68B3E5470F6F}" dt="2022-06-11T06:23:42.116" v="937" actId="478"/>
          <ac:picMkLst>
            <pc:docMk/>
            <pc:sldMk cId="2936881478" sldId="456"/>
            <ac:picMk id="5" creationId="{950AB6C6-C573-6EE8-97DA-1A635DDFC03A}"/>
          </ac:picMkLst>
        </pc:picChg>
        <pc:picChg chg="add del mod">
          <ac:chgData name="Thanh Pham" userId="5bbb53c7-d495-4698-88bf-108d6fa2d942" providerId="ADAL" clId="{B73A3FF6-8705-4ACF-88C2-68B3E5470F6F}" dt="2022-06-11T06:23:51.702" v="939" actId="21"/>
          <ac:picMkLst>
            <pc:docMk/>
            <pc:sldMk cId="2936881478" sldId="456"/>
            <ac:picMk id="7" creationId="{7A942955-2351-6EC5-2990-1DDCCB7B0309}"/>
          </ac:picMkLst>
        </pc:picChg>
        <pc:picChg chg="add mod">
          <ac:chgData name="Thanh Pham" userId="5bbb53c7-d495-4698-88bf-108d6fa2d942" providerId="ADAL" clId="{B73A3FF6-8705-4ACF-88C2-68B3E5470F6F}" dt="2022-06-11T14:57:20.303" v="2469" actId="1076"/>
          <ac:picMkLst>
            <pc:docMk/>
            <pc:sldMk cId="2936881478" sldId="456"/>
            <ac:picMk id="7" creationId="{F7D1E31A-3516-493F-EC04-B97B2BC89EDF}"/>
          </ac:picMkLst>
        </pc:picChg>
        <pc:picChg chg="add del mod">
          <ac:chgData name="Thanh Pham" userId="5bbb53c7-d495-4698-88bf-108d6fa2d942" providerId="ADAL" clId="{B73A3FF6-8705-4ACF-88C2-68B3E5470F6F}" dt="2022-06-11T14:57:00.586" v="2461" actId="478"/>
          <ac:picMkLst>
            <pc:docMk/>
            <pc:sldMk cId="2936881478" sldId="456"/>
            <ac:picMk id="10" creationId="{12AA415C-12C2-56D1-EAF5-3DB16A145A78}"/>
          </ac:picMkLst>
        </pc:picChg>
      </pc:sldChg>
      <pc:sldChg chg="addSp delSp modSp new mod ord modClrScheme chgLayout">
        <pc:chgData name="Thanh Pham" userId="5bbb53c7-d495-4698-88bf-108d6fa2d942" providerId="ADAL" clId="{B73A3FF6-8705-4ACF-88C2-68B3E5470F6F}" dt="2022-06-11T06:43:11.816" v="1446" actId="14100"/>
        <pc:sldMkLst>
          <pc:docMk/>
          <pc:sldMk cId="4252108979" sldId="457"/>
        </pc:sldMkLst>
        <pc:spChg chg="del">
          <ac:chgData name="Thanh Pham" userId="5bbb53c7-d495-4698-88bf-108d6fa2d942" providerId="ADAL" clId="{B73A3FF6-8705-4ACF-88C2-68B3E5470F6F}" dt="2022-06-11T06:34:05.242" v="1183" actId="700"/>
          <ac:spMkLst>
            <pc:docMk/>
            <pc:sldMk cId="4252108979" sldId="457"/>
            <ac:spMk id="2" creationId="{536660E7-030A-932E-5602-D7167F4A084B}"/>
          </ac:spMkLst>
        </pc:spChg>
        <pc:spChg chg="del mod ord">
          <ac:chgData name="Thanh Pham" userId="5bbb53c7-d495-4698-88bf-108d6fa2d942" providerId="ADAL" clId="{B73A3FF6-8705-4ACF-88C2-68B3E5470F6F}" dt="2022-06-11T06:34:05.242" v="1183" actId="700"/>
          <ac:spMkLst>
            <pc:docMk/>
            <pc:sldMk cId="4252108979" sldId="457"/>
            <ac:spMk id="3" creationId="{442F43F2-98F5-B1E1-DAFE-2826B27A9B2F}"/>
          </ac:spMkLst>
        </pc:spChg>
        <pc:spChg chg="del">
          <ac:chgData name="Thanh Pham" userId="5bbb53c7-d495-4698-88bf-108d6fa2d942" providerId="ADAL" clId="{B73A3FF6-8705-4ACF-88C2-68B3E5470F6F}" dt="2022-06-11T06:34:05.242" v="1183" actId="700"/>
          <ac:spMkLst>
            <pc:docMk/>
            <pc:sldMk cId="4252108979" sldId="457"/>
            <ac:spMk id="4" creationId="{EDDD56B7-4677-0749-849B-7355444FDC2E}"/>
          </ac:spMkLst>
        </pc:spChg>
        <pc:spChg chg="mod ord">
          <ac:chgData name="Thanh Pham" userId="5bbb53c7-d495-4698-88bf-108d6fa2d942" providerId="ADAL" clId="{B73A3FF6-8705-4ACF-88C2-68B3E5470F6F}" dt="2022-06-11T06:38:30.913" v="1341"/>
          <ac:spMkLst>
            <pc:docMk/>
            <pc:sldMk cId="4252108979" sldId="457"/>
            <ac:spMk id="5" creationId="{269B8BE6-D68A-636C-2F13-5469704F21EE}"/>
          </ac:spMkLst>
        </pc:spChg>
        <pc:spChg chg="add del mod ord">
          <ac:chgData name="Thanh Pham" userId="5bbb53c7-d495-4698-88bf-108d6fa2d942" providerId="ADAL" clId="{B73A3FF6-8705-4ACF-88C2-68B3E5470F6F}" dt="2022-06-11T06:38:30.913" v="1341"/>
          <ac:spMkLst>
            <pc:docMk/>
            <pc:sldMk cId="4252108979" sldId="457"/>
            <ac:spMk id="6" creationId="{CA487881-A0B4-6AF3-7FF4-D26CC3751249}"/>
          </ac:spMkLst>
        </pc:spChg>
        <pc:spChg chg="add mod ord">
          <ac:chgData name="Thanh Pham" userId="5bbb53c7-d495-4698-88bf-108d6fa2d942" providerId="ADAL" clId="{B73A3FF6-8705-4ACF-88C2-68B3E5470F6F}" dt="2022-06-11T06:39:42.045" v="1360" actId="12"/>
          <ac:spMkLst>
            <pc:docMk/>
            <pc:sldMk cId="4252108979" sldId="457"/>
            <ac:spMk id="7" creationId="{995E8DAD-2D6E-FD8A-C0A5-38BE34C627D5}"/>
          </ac:spMkLst>
        </pc:spChg>
        <pc:spChg chg="add mod">
          <ac:chgData name="Thanh Pham" userId="5bbb53c7-d495-4698-88bf-108d6fa2d942" providerId="ADAL" clId="{B73A3FF6-8705-4ACF-88C2-68B3E5470F6F}" dt="2022-06-11T06:35:24.525" v="1253" actId="1076"/>
          <ac:spMkLst>
            <pc:docMk/>
            <pc:sldMk cId="4252108979" sldId="457"/>
            <ac:spMk id="13" creationId="{9C8366BF-80C7-A883-280E-21F7BA4320A7}"/>
          </ac:spMkLst>
        </pc:spChg>
        <pc:spChg chg="add del mod">
          <ac:chgData name="Thanh Pham" userId="5bbb53c7-d495-4698-88bf-108d6fa2d942" providerId="ADAL" clId="{B73A3FF6-8705-4ACF-88C2-68B3E5470F6F}" dt="2022-06-11T06:38:30.913" v="1341"/>
          <ac:spMkLst>
            <pc:docMk/>
            <pc:sldMk cId="4252108979" sldId="457"/>
            <ac:spMk id="14" creationId="{CAD0E58C-0568-8283-14BC-9D7486060401}"/>
          </ac:spMkLst>
        </pc:spChg>
        <pc:spChg chg="add del mod">
          <ac:chgData name="Thanh Pham" userId="5bbb53c7-d495-4698-88bf-108d6fa2d942" providerId="ADAL" clId="{B73A3FF6-8705-4ACF-88C2-68B3E5470F6F}" dt="2022-06-11T06:38:30.913" v="1341"/>
          <ac:spMkLst>
            <pc:docMk/>
            <pc:sldMk cId="4252108979" sldId="457"/>
            <ac:spMk id="15" creationId="{B6585180-B6F9-F685-B753-55AC04C6C22F}"/>
          </ac:spMkLst>
        </pc:spChg>
        <pc:spChg chg="add mod">
          <ac:chgData name="Thanh Pham" userId="5bbb53c7-d495-4698-88bf-108d6fa2d942" providerId="ADAL" clId="{B73A3FF6-8705-4ACF-88C2-68B3E5470F6F}" dt="2022-06-11T06:38:58.599" v="1346"/>
          <ac:spMkLst>
            <pc:docMk/>
            <pc:sldMk cId="4252108979" sldId="457"/>
            <ac:spMk id="16" creationId="{38D05C59-61BA-6F3B-C7C6-42433DAF6098}"/>
          </ac:spMkLst>
        </pc:spChg>
        <pc:spChg chg="add mod">
          <ac:chgData name="Thanh Pham" userId="5bbb53c7-d495-4698-88bf-108d6fa2d942" providerId="ADAL" clId="{B73A3FF6-8705-4ACF-88C2-68B3E5470F6F}" dt="2022-06-11T06:43:11.816" v="1446" actId="14100"/>
          <ac:spMkLst>
            <pc:docMk/>
            <pc:sldMk cId="4252108979" sldId="457"/>
            <ac:spMk id="18" creationId="{88D43462-9CBC-B445-3EB1-0B49754A5C76}"/>
          </ac:spMkLst>
        </pc:spChg>
        <pc:picChg chg="add mod modCrop">
          <ac:chgData name="Thanh Pham" userId="5bbb53c7-d495-4698-88bf-108d6fa2d942" providerId="ADAL" clId="{B73A3FF6-8705-4ACF-88C2-68B3E5470F6F}" dt="2022-06-11T06:43:00.110" v="1442" actId="1076"/>
          <ac:picMkLst>
            <pc:docMk/>
            <pc:sldMk cId="4252108979" sldId="457"/>
            <ac:picMk id="9" creationId="{43E17376-993D-99CC-4F37-E33B2C066186}"/>
          </ac:picMkLst>
        </pc:picChg>
        <pc:picChg chg="add del">
          <ac:chgData name="Thanh Pham" userId="5bbb53c7-d495-4698-88bf-108d6fa2d942" providerId="ADAL" clId="{B73A3FF6-8705-4ACF-88C2-68B3E5470F6F}" dt="2022-06-11T06:34:17.550" v="1188" actId="22"/>
          <ac:picMkLst>
            <pc:docMk/>
            <pc:sldMk cId="4252108979" sldId="457"/>
            <ac:picMk id="11" creationId="{E67145E1-A8DA-499A-1742-92E8726B61FE}"/>
          </ac:picMkLst>
        </pc:picChg>
        <pc:picChg chg="add del mod">
          <ac:chgData name="Thanh Pham" userId="5bbb53c7-d495-4698-88bf-108d6fa2d942" providerId="ADAL" clId="{B73A3FF6-8705-4ACF-88C2-68B3E5470F6F}" dt="2022-06-11T06:41:35.099" v="1373"/>
          <ac:picMkLst>
            <pc:docMk/>
            <pc:sldMk cId="4252108979" sldId="457"/>
            <ac:picMk id="17" creationId="{0902F268-94FD-7ACC-9584-198919687160}"/>
          </ac:picMkLst>
        </pc:picChg>
      </pc:sldChg>
      <pc:sldChg chg="addSp delSp modSp add mod modAnim">
        <pc:chgData name="Thanh Pham" userId="5bbb53c7-d495-4698-88bf-108d6fa2d942" providerId="ADAL" clId="{B73A3FF6-8705-4ACF-88C2-68B3E5470F6F}" dt="2022-06-11T06:59:31.795" v="1684"/>
        <pc:sldMkLst>
          <pc:docMk/>
          <pc:sldMk cId="1313799549" sldId="458"/>
        </pc:sldMkLst>
        <pc:spChg chg="mod">
          <ac:chgData name="Thanh Pham" userId="5bbb53c7-d495-4698-88bf-108d6fa2d942" providerId="ADAL" clId="{B73A3FF6-8705-4ACF-88C2-68B3E5470F6F}" dt="2022-06-11T06:44:07.569" v="1474" actId="113"/>
          <ac:spMkLst>
            <pc:docMk/>
            <pc:sldMk cId="1313799549" sldId="458"/>
            <ac:spMk id="7" creationId="{995E8DAD-2D6E-FD8A-C0A5-38BE34C627D5}"/>
          </ac:spMkLst>
        </pc:spChg>
        <pc:spChg chg="add mod">
          <ac:chgData name="Thanh Pham" userId="5bbb53c7-d495-4698-88bf-108d6fa2d942" providerId="ADAL" clId="{B73A3FF6-8705-4ACF-88C2-68B3E5470F6F}" dt="2022-06-11T06:43:31.389" v="1450" actId="1076"/>
          <ac:spMkLst>
            <pc:docMk/>
            <pc:sldMk cId="1313799549" sldId="458"/>
            <ac:spMk id="10" creationId="{2AF5676C-BA43-2590-1566-486AE34367B6}"/>
          </ac:spMkLst>
        </pc:spChg>
        <pc:spChg chg="add mod">
          <ac:chgData name="Thanh Pham" userId="5bbb53c7-d495-4698-88bf-108d6fa2d942" providerId="ADAL" clId="{B73A3FF6-8705-4ACF-88C2-68B3E5470F6F}" dt="2022-06-11T06:43:50.263" v="1467" actId="1076"/>
          <ac:spMkLst>
            <pc:docMk/>
            <pc:sldMk cId="1313799549" sldId="458"/>
            <ac:spMk id="11" creationId="{DB81252B-A6FA-4C07-25BD-7A1361967C70}"/>
          </ac:spMkLst>
        </pc:spChg>
        <pc:spChg chg="add mod">
          <ac:chgData name="Thanh Pham" userId="5bbb53c7-d495-4698-88bf-108d6fa2d942" providerId="ADAL" clId="{B73A3FF6-8705-4ACF-88C2-68B3E5470F6F}" dt="2022-06-11T06:43:45.050" v="1463" actId="1038"/>
          <ac:spMkLst>
            <pc:docMk/>
            <pc:sldMk cId="1313799549" sldId="458"/>
            <ac:spMk id="12" creationId="{FF0EF5E8-F62F-1F0A-7EA4-C4DA439E1FDB}"/>
          </ac:spMkLst>
        </pc:spChg>
        <pc:spChg chg="mod">
          <ac:chgData name="Thanh Pham" userId="5bbb53c7-d495-4698-88bf-108d6fa2d942" providerId="ADAL" clId="{B73A3FF6-8705-4ACF-88C2-68B3E5470F6F}" dt="2022-06-11T06:42:48.769" v="1439" actId="1076"/>
          <ac:spMkLst>
            <pc:docMk/>
            <pc:sldMk cId="1313799549" sldId="458"/>
            <ac:spMk id="13" creationId="{9C8366BF-80C7-A883-280E-21F7BA4320A7}"/>
          </ac:spMkLst>
        </pc:spChg>
        <pc:spChg chg="add mod">
          <ac:chgData name="Thanh Pham" userId="5bbb53c7-d495-4698-88bf-108d6fa2d942" providerId="ADAL" clId="{B73A3FF6-8705-4ACF-88C2-68B3E5470F6F}" dt="2022-06-11T06:43:57.203" v="1472" actId="20577"/>
          <ac:spMkLst>
            <pc:docMk/>
            <pc:sldMk cId="1313799549" sldId="458"/>
            <ac:spMk id="14" creationId="{015818B2-EFCE-54EA-45E1-EB99C6EB5E46}"/>
          </ac:spMkLst>
        </pc:spChg>
        <pc:spChg chg="add mod">
          <ac:chgData name="Thanh Pham" userId="5bbb53c7-d495-4698-88bf-108d6fa2d942" providerId="ADAL" clId="{B73A3FF6-8705-4ACF-88C2-68B3E5470F6F}" dt="2022-06-11T06:58:07.459" v="1674" actId="14100"/>
          <ac:spMkLst>
            <pc:docMk/>
            <pc:sldMk cId="1313799549" sldId="458"/>
            <ac:spMk id="17" creationId="{E38C34EC-8FC5-1931-D494-1DC4ED71E6C8}"/>
          </ac:spMkLst>
        </pc:spChg>
        <pc:picChg chg="add mod">
          <ac:chgData name="Thanh Pham" userId="5bbb53c7-d495-4698-88bf-108d6fa2d942" providerId="ADAL" clId="{B73A3FF6-8705-4ACF-88C2-68B3E5470F6F}" dt="2022-06-11T06:43:52.453" v="1470" actId="1076"/>
          <ac:picMkLst>
            <pc:docMk/>
            <pc:sldMk cId="1313799549" sldId="458"/>
            <ac:picMk id="8" creationId="{F96C0E38-60FC-B4E4-A544-150B51715CAA}"/>
          </ac:picMkLst>
        </pc:picChg>
        <pc:picChg chg="del">
          <ac:chgData name="Thanh Pham" userId="5bbb53c7-d495-4698-88bf-108d6fa2d942" providerId="ADAL" clId="{B73A3FF6-8705-4ACF-88C2-68B3E5470F6F}" dt="2022-06-11T06:42:06.365" v="1385" actId="478"/>
          <ac:picMkLst>
            <pc:docMk/>
            <pc:sldMk cId="1313799549" sldId="458"/>
            <ac:picMk id="9" creationId="{43E17376-993D-99CC-4F37-E33B2C066186}"/>
          </ac:picMkLst>
        </pc:picChg>
        <pc:picChg chg="add mod ord">
          <ac:chgData name="Thanh Pham" userId="5bbb53c7-d495-4698-88bf-108d6fa2d942" providerId="ADAL" clId="{B73A3FF6-8705-4ACF-88C2-68B3E5470F6F}" dt="2022-06-11T06:59:19.234" v="1682" actId="167"/>
          <ac:picMkLst>
            <pc:docMk/>
            <pc:sldMk cId="1313799549" sldId="458"/>
            <ac:picMk id="15" creationId="{1D62ECC7-8B50-3A65-C19B-09FA5EC19A23}"/>
          </ac:picMkLst>
        </pc:picChg>
      </pc:sldChg>
      <pc:sldChg chg="add del">
        <pc:chgData name="Thanh Pham" userId="5bbb53c7-d495-4698-88bf-108d6fa2d942" providerId="ADAL" clId="{B73A3FF6-8705-4ACF-88C2-68B3E5470F6F}" dt="2022-06-11T06:41:33.442" v="1370" actId="2890"/>
        <pc:sldMkLst>
          <pc:docMk/>
          <pc:sldMk cId="448023072" sldId="459"/>
        </pc:sldMkLst>
      </pc:sldChg>
      <pc:sldChg chg="addSp delSp modSp add mod modAnim">
        <pc:chgData name="Thanh Pham" userId="5bbb53c7-d495-4698-88bf-108d6fa2d942" providerId="ADAL" clId="{B73A3FF6-8705-4ACF-88C2-68B3E5470F6F}" dt="2022-06-11T07:00:00.507" v="1691"/>
        <pc:sldMkLst>
          <pc:docMk/>
          <pc:sldMk cId="3784383510" sldId="459"/>
        </pc:sldMkLst>
        <pc:spChg chg="mod">
          <ac:chgData name="Thanh Pham" userId="5bbb53c7-d495-4698-88bf-108d6fa2d942" providerId="ADAL" clId="{B73A3FF6-8705-4ACF-88C2-68B3E5470F6F}" dt="2022-06-11T06:50:39.391" v="1634" actId="20577"/>
          <ac:spMkLst>
            <pc:docMk/>
            <pc:sldMk cId="3784383510" sldId="459"/>
            <ac:spMk id="7" creationId="{995E8DAD-2D6E-FD8A-C0A5-38BE34C627D5}"/>
          </ac:spMkLst>
        </pc:spChg>
        <pc:spChg chg="add del">
          <ac:chgData name="Thanh Pham" userId="5bbb53c7-d495-4698-88bf-108d6fa2d942" providerId="ADAL" clId="{B73A3FF6-8705-4ACF-88C2-68B3E5470F6F}" dt="2022-06-11T06:49:41.907" v="1526" actId="22"/>
          <ac:spMkLst>
            <pc:docMk/>
            <pc:sldMk cId="3784383510" sldId="459"/>
            <ac:spMk id="10" creationId="{10A42F98-543A-45E8-AD0D-8A2BD028E760}"/>
          </ac:spMkLst>
        </pc:spChg>
        <pc:spChg chg="add del mod">
          <ac:chgData name="Thanh Pham" userId="5bbb53c7-d495-4698-88bf-108d6fa2d942" providerId="ADAL" clId="{B73A3FF6-8705-4ACF-88C2-68B3E5470F6F}" dt="2022-06-11T06:59:52.983" v="1686"/>
          <ac:spMkLst>
            <pc:docMk/>
            <pc:sldMk cId="3784383510" sldId="459"/>
            <ac:spMk id="12" creationId="{93E3D183-4F8B-4D17-94AF-EB46DB01C613}"/>
          </ac:spMkLst>
        </pc:spChg>
        <pc:spChg chg="del">
          <ac:chgData name="Thanh Pham" userId="5bbb53c7-d495-4698-88bf-108d6fa2d942" providerId="ADAL" clId="{B73A3FF6-8705-4ACF-88C2-68B3E5470F6F}" dt="2022-06-11T06:59:55.774" v="1688" actId="478"/>
          <ac:spMkLst>
            <pc:docMk/>
            <pc:sldMk cId="3784383510" sldId="459"/>
            <ac:spMk id="13" creationId="{9C8366BF-80C7-A883-280E-21F7BA4320A7}"/>
          </ac:spMkLst>
        </pc:spChg>
        <pc:spChg chg="add mod">
          <ac:chgData name="Thanh Pham" userId="5bbb53c7-d495-4698-88bf-108d6fa2d942" providerId="ADAL" clId="{B73A3FF6-8705-4ACF-88C2-68B3E5470F6F}" dt="2022-06-11T06:59:57.427" v="1690"/>
          <ac:spMkLst>
            <pc:docMk/>
            <pc:sldMk cId="3784383510" sldId="459"/>
            <ac:spMk id="15" creationId="{ED1D82A7-0886-2A59-2459-038F114AD5AF}"/>
          </ac:spMkLst>
        </pc:spChg>
        <pc:spChg chg="mod">
          <ac:chgData name="Thanh Pham" userId="5bbb53c7-d495-4698-88bf-108d6fa2d942" providerId="ADAL" clId="{B73A3FF6-8705-4ACF-88C2-68B3E5470F6F}" dt="2022-06-11T06:45:43.288" v="1487" actId="20577"/>
          <ac:spMkLst>
            <pc:docMk/>
            <pc:sldMk cId="3784383510" sldId="459"/>
            <ac:spMk id="16" creationId="{38D05C59-61BA-6F3B-C7C6-42433DAF6098}"/>
          </ac:spMkLst>
        </pc:spChg>
        <pc:spChg chg="del">
          <ac:chgData name="Thanh Pham" userId="5bbb53c7-d495-4698-88bf-108d6fa2d942" providerId="ADAL" clId="{B73A3FF6-8705-4ACF-88C2-68B3E5470F6F}" dt="2022-06-11T06:59:56.612" v="1689" actId="478"/>
          <ac:spMkLst>
            <pc:docMk/>
            <pc:sldMk cId="3784383510" sldId="459"/>
            <ac:spMk id="18" creationId="{88D43462-9CBC-B445-3EB1-0B49754A5C76}"/>
          </ac:spMkLst>
        </pc:spChg>
        <pc:picChg chg="add mod">
          <ac:chgData name="Thanh Pham" userId="5bbb53c7-d495-4698-88bf-108d6fa2d942" providerId="ADAL" clId="{B73A3FF6-8705-4ACF-88C2-68B3E5470F6F}" dt="2022-06-11T06:50:41.750" v="1635" actId="1076"/>
          <ac:picMkLst>
            <pc:docMk/>
            <pc:sldMk cId="3784383510" sldId="459"/>
            <ac:picMk id="3" creationId="{4849C732-98B4-07FB-F9EA-27D817A00EA2}"/>
          </ac:picMkLst>
        </pc:picChg>
        <pc:picChg chg="del">
          <ac:chgData name="Thanh Pham" userId="5bbb53c7-d495-4698-88bf-108d6fa2d942" providerId="ADAL" clId="{B73A3FF6-8705-4ACF-88C2-68B3E5470F6F}" dt="2022-06-11T06:59:54.129" v="1687" actId="478"/>
          <ac:picMkLst>
            <pc:docMk/>
            <pc:sldMk cId="3784383510" sldId="459"/>
            <ac:picMk id="9" creationId="{43E17376-993D-99CC-4F37-E33B2C066186}"/>
          </ac:picMkLst>
        </pc:picChg>
        <pc:picChg chg="add del mod">
          <ac:chgData name="Thanh Pham" userId="5bbb53c7-d495-4698-88bf-108d6fa2d942" providerId="ADAL" clId="{B73A3FF6-8705-4ACF-88C2-68B3E5470F6F}" dt="2022-06-11T06:59:52.983" v="1686"/>
          <ac:picMkLst>
            <pc:docMk/>
            <pc:sldMk cId="3784383510" sldId="459"/>
            <ac:picMk id="11" creationId="{5AC7D6CC-BA86-21F9-8DFD-80FFE5908916}"/>
          </ac:picMkLst>
        </pc:picChg>
        <pc:picChg chg="add mod">
          <ac:chgData name="Thanh Pham" userId="5bbb53c7-d495-4698-88bf-108d6fa2d942" providerId="ADAL" clId="{B73A3FF6-8705-4ACF-88C2-68B3E5470F6F}" dt="2022-06-11T06:59:57.427" v="1690"/>
          <ac:picMkLst>
            <pc:docMk/>
            <pc:sldMk cId="3784383510" sldId="459"/>
            <ac:picMk id="14" creationId="{4ABBCEC6-0A0C-2A7C-8732-880D97161855}"/>
          </ac:picMkLst>
        </pc:picChg>
      </pc:sldChg>
      <pc:sldChg chg="addSp delSp modSp new add del mod">
        <pc:chgData name="Thanh Pham" userId="5bbb53c7-d495-4698-88bf-108d6fa2d942" providerId="ADAL" clId="{B73A3FF6-8705-4ACF-88C2-68B3E5470F6F}" dt="2022-06-11T06:51:32.968" v="1639" actId="47"/>
        <pc:sldMkLst>
          <pc:docMk/>
          <pc:sldMk cId="234132588" sldId="460"/>
        </pc:sldMkLst>
        <pc:spChg chg="del">
          <ac:chgData name="Thanh Pham" userId="5bbb53c7-d495-4698-88bf-108d6fa2d942" providerId="ADAL" clId="{B73A3FF6-8705-4ACF-88C2-68B3E5470F6F}" dt="2022-06-11T06:49:15.907" v="1505" actId="478"/>
          <ac:spMkLst>
            <pc:docMk/>
            <pc:sldMk cId="234132588" sldId="460"/>
            <ac:spMk id="3" creationId="{65A9D78B-733D-FF74-2F4D-2416439450FD}"/>
          </ac:spMkLst>
        </pc:spChg>
        <pc:spChg chg="add del mod">
          <ac:chgData name="Thanh Pham" userId="5bbb53c7-d495-4698-88bf-108d6fa2d942" providerId="ADAL" clId="{B73A3FF6-8705-4ACF-88C2-68B3E5470F6F}" dt="2022-06-11T06:51:20.093" v="1638" actId="21"/>
          <ac:spMkLst>
            <pc:docMk/>
            <pc:sldMk cId="234132588" sldId="460"/>
            <ac:spMk id="5" creationId="{12C1C6D6-867E-5258-553B-4935FFBEF80B}"/>
          </ac:spMkLst>
        </pc:spChg>
        <pc:spChg chg="add del mod">
          <ac:chgData name="Thanh Pham" userId="5bbb53c7-d495-4698-88bf-108d6fa2d942" providerId="ADAL" clId="{B73A3FF6-8705-4ACF-88C2-68B3E5470F6F}" dt="2022-06-11T06:51:20.093" v="1638" actId="21"/>
          <ac:spMkLst>
            <pc:docMk/>
            <pc:sldMk cId="234132588" sldId="460"/>
            <ac:spMk id="6" creationId="{A7BDCCE7-47DA-EB70-1BEE-AC3FED79DCEA}"/>
          </ac:spMkLst>
        </pc:spChg>
        <pc:spChg chg="add del mod">
          <ac:chgData name="Thanh Pham" userId="5bbb53c7-d495-4698-88bf-108d6fa2d942" providerId="ADAL" clId="{B73A3FF6-8705-4ACF-88C2-68B3E5470F6F}" dt="2022-06-11T06:51:20.093" v="1638" actId="21"/>
          <ac:spMkLst>
            <pc:docMk/>
            <pc:sldMk cId="234132588" sldId="460"/>
            <ac:spMk id="7" creationId="{A1DE304C-D962-67C0-0CAB-9B063D4D65DF}"/>
          </ac:spMkLst>
        </pc:spChg>
        <pc:spChg chg="add del mod">
          <ac:chgData name="Thanh Pham" userId="5bbb53c7-d495-4698-88bf-108d6fa2d942" providerId="ADAL" clId="{B73A3FF6-8705-4ACF-88C2-68B3E5470F6F}" dt="2022-06-11T06:51:20.093" v="1638" actId="21"/>
          <ac:spMkLst>
            <pc:docMk/>
            <pc:sldMk cId="234132588" sldId="460"/>
            <ac:spMk id="12" creationId="{B33AE950-45C5-6256-71A8-3E0E52288344}"/>
          </ac:spMkLst>
        </pc:spChg>
        <pc:spChg chg="add del mod">
          <ac:chgData name="Thanh Pham" userId="5bbb53c7-d495-4698-88bf-108d6fa2d942" providerId="ADAL" clId="{B73A3FF6-8705-4ACF-88C2-68B3E5470F6F}" dt="2022-06-11T06:51:20.093" v="1638" actId="21"/>
          <ac:spMkLst>
            <pc:docMk/>
            <pc:sldMk cId="234132588" sldId="460"/>
            <ac:spMk id="14" creationId="{D51B8C82-F9DB-9CDB-A05C-517714E64149}"/>
          </ac:spMkLst>
        </pc:spChg>
        <pc:spChg chg="add del mod">
          <ac:chgData name="Thanh Pham" userId="5bbb53c7-d495-4698-88bf-108d6fa2d942" providerId="ADAL" clId="{B73A3FF6-8705-4ACF-88C2-68B3E5470F6F}" dt="2022-06-11T06:51:20.093" v="1638" actId="21"/>
          <ac:spMkLst>
            <pc:docMk/>
            <pc:sldMk cId="234132588" sldId="460"/>
            <ac:spMk id="15" creationId="{7E2570E3-168E-E4A8-21EA-10CBF61948C9}"/>
          </ac:spMkLst>
        </pc:spChg>
        <pc:cxnChg chg="add del mod">
          <ac:chgData name="Thanh Pham" userId="5bbb53c7-d495-4698-88bf-108d6fa2d942" providerId="ADAL" clId="{B73A3FF6-8705-4ACF-88C2-68B3E5470F6F}" dt="2022-06-11T06:51:20.093" v="1638" actId="21"/>
          <ac:cxnSpMkLst>
            <pc:docMk/>
            <pc:sldMk cId="234132588" sldId="460"/>
            <ac:cxnSpMk id="8" creationId="{1CD8B354-F944-C471-0516-9530EB81BA72}"/>
          </ac:cxnSpMkLst>
        </pc:cxnChg>
        <pc:cxnChg chg="add del mod">
          <ac:chgData name="Thanh Pham" userId="5bbb53c7-d495-4698-88bf-108d6fa2d942" providerId="ADAL" clId="{B73A3FF6-8705-4ACF-88C2-68B3E5470F6F}" dt="2022-06-11T06:51:20.093" v="1638" actId="21"/>
          <ac:cxnSpMkLst>
            <pc:docMk/>
            <pc:sldMk cId="234132588" sldId="460"/>
            <ac:cxnSpMk id="9" creationId="{C7C6585F-97A0-3AD4-719B-804E8A59F8D2}"/>
          </ac:cxnSpMkLst>
        </pc:cxnChg>
        <pc:cxnChg chg="add del mod">
          <ac:chgData name="Thanh Pham" userId="5bbb53c7-d495-4698-88bf-108d6fa2d942" providerId="ADAL" clId="{B73A3FF6-8705-4ACF-88C2-68B3E5470F6F}" dt="2022-06-11T06:51:20.093" v="1638" actId="21"/>
          <ac:cxnSpMkLst>
            <pc:docMk/>
            <pc:sldMk cId="234132588" sldId="460"/>
            <ac:cxnSpMk id="10" creationId="{F013C110-C6DB-72CC-B328-E207B963850A}"/>
          </ac:cxnSpMkLst>
        </pc:cxnChg>
        <pc:cxnChg chg="add del mod">
          <ac:chgData name="Thanh Pham" userId="5bbb53c7-d495-4698-88bf-108d6fa2d942" providerId="ADAL" clId="{B73A3FF6-8705-4ACF-88C2-68B3E5470F6F}" dt="2022-06-11T06:51:20.093" v="1638" actId="21"/>
          <ac:cxnSpMkLst>
            <pc:docMk/>
            <pc:sldMk cId="234132588" sldId="460"/>
            <ac:cxnSpMk id="11" creationId="{673305C8-4A0B-44F4-6F82-2764966773DF}"/>
          </ac:cxnSpMkLst>
        </pc:cxnChg>
      </pc:sldChg>
      <pc:sldChg chg="addSp delSp modSp new mod modNotesTx">
        <pc:chgData name="Thanh Pham" userId="5bbb53c7-d495-4698-88bf-108d6fa2d942" providerId="ADAL" clId="{B73A3FF6-8705-4ACF-88C2-68B3E5470F6F}" dt="2022-06-11T15:09:47.313" v="3632" actId="207"/>
        <pc:sldMkLst>
          <pc:docMk/>
          <pc:sldMk cId="4101969661" sldId="460"/>
        </pc:sldMkLst>
        <pc:spChg chg="mod">
          <ac:chgData name="Thanh Pham" userId="5bbb53c7-d495-4698-88bf-108d6fa2d942" providerId="ADAL" clId="{B73A3FF6-8705-4ACF-88C2-68B3E5470F6F}" dt="2022-06-11T07:07:21.542" v="2183"/>
          <ac:spMkLst>
            <pc:docMk/>
            <pc:sldMk cId="4101969661" sldId="460"/>
            <ac:spMk id="2" creationId="{5BA93728-3269-1A13-3875-DAA3D414BE6E}"/>
          </ac:spMkLst>
        </pc:spChg>
        <pc:spChg chg="mod">
          <ac:chgData name="Thanh Pham" userId="5bbb53c7-d495-4698-88bf-108d6fa2d942" providerId="ADAL" clId="{B73A3FF6-8705-4ACF-88C2-68B3E5470F6F}" dt="2022-06-11T15:09:47.313" v="3632" actId="207"/>
          <ac:spMkLst>
            <pc:docMk/>
            <pc:sldMk cId="4101969661" sldId="460"/>
            <ac:spMk id="3" creationId="{5BF5A989-3046-7739-6856-F2E2F71750FB}"/>
          </ac:spMkLst>
        </pc:spChg>
        <pc:spChg chg="mod">
          <ac:chgData name="Thanh Pham" userId="5bbb53c7-d495-4698-88bf-108d6fa2d942" providerId="ADAL" clId="{B73A3FF6-8705-4ACF-88C2-68B3E5470F6F}" dt="2022-06-11T07:07:21.542" v="2183"/>
          <ac:spMkLst>
            <pc:docMk/>
            <pc:sldMk cId="4101969661" sldId="460"/>
            <ac:spMk id="4" creationId="{18F0541D-2B79-1BC2-40B5-F5691D804943}"/>
          </ac:spMkLst>
        </pc:spChg>
        <pc:spChg chg="add del mod">
          <ac:chgData name="Thanh Pham" userId="5bbb53c7-d495-4698-88bf-108d6fa2d942" providerId="ADAL" clId="{B73A3FF6-8705-4ACF-88C2-68B3E5470F6F}" dt="2022-06-11T06:57:51.284" v="1667" actId="21"/>
          <ac:spMkLst>
            <pc:docMk/>
            <pc:sldMk cId="4101969661" sldId="460"/>
            <ac:spMk id="7" creationId="{192A44DE-BFE1-7FAA-9AC1-2410F971492D}"/>
          </ac:spMkLst>
        </pc:spChg>
        <pc:spChg chg="add del mod">
          <ac:chgData name="Thanh Pham" userId="5bbb53c7-d495-4698-88bf-108d6fa2d942" providerId="ADAL" clId="{B73A3FF6-8705-4ACF-88C2-68B3E5470F6F}" dt="2022-06-11T07:07:21.542" v="2183"/>
          <ac:spMkLst>
            <pc:docMk/>
            <pc:sldMk cId="4101969661" sldId="460"/>
            <ac:spMk id="8" creationId="{5B169442-103A-18C4-7C89-AA5CF1047DC6}"/>
          </ac:spMkLst>
        </pc:spChg>
        <pc:spChg chg="add del mod">
          <ac:chgData name="Thanh Pham" userId="5bbb53c7-d495-4698-88bf-108d6fa2d942" providerId="ADAL" clId="{B73A3FF6-8705-4ACF-88C2-68B3E5470F6F}" dt="2022-06-11T07:07:21.542" v="2183"/>
          <ac:spMkLst>
            <pc:docMk/>
            <pc:sldMk cId="4101969661" sldId="460"/>
            <ac:spMk id="9" creationId="{C36EC9C3-0435-3A80-1831-32B1078BE6F1}"/>
          </ac:spMkLst>
        </pc:spChg>
        <pc:spChg chg="add del mod">
          <ac:chgData name="Thanh Pham" userId="5bbb53c7-d495-4698-88bf-108d6fa2d942" providerId="ADAL" clId="{B73A3FF6-8705-4ACF-88C2-68B3E5470F6F}" dt="2022-06-11T07:07:21.542" v="2183"/>
          <ac:spMkLst>
            <pc:docMk/>
            <pc:sldMk cId="4101969661" sldId="460"/>
            <ac:spMk id="10" creationId="{9DFBD58D-CE0A-FB32-6EE9-32B7F8E960BF}"/>
          </ac:spMkLst>
        </pc:spChg>
        <pc:picChg chg="add del mod modCrop">
          <ac:chgData name="Thanh Pham" userId="5bbb53c7-d495-4698-88bf-108d6fa2d942" providerId="ADAL" clId="{B73A3FF6-8705-4ACF-88C2-68B3E5470F6F}" dt="2022-06-11T06:57:51.284" v="1667" actId="21"/>
          <ac:picMkLst>
            <pc:docMk/>
            <pc:sldMk cId="4101969661" sldId="460"/>
            <ac:picMk id="6" creationId="{E0DD86F3-7417-3992-A64F-72E329D5D4E2}"/>
          </ac:picMkLst>
        </pc:picChg>
      </pc:sldChg>
      <pc:sldChg chg="addSp delSp modSp new mod">
        <pc:chgData name="Thanh Pham" userId="5bbb53c7-d495-4698-88bf-108d6fa2d942" providerId="ADAL" clId="{B73A3FF6-8705-4ACF-88C2-68B3E5470F6F}" dt="2022-06-11T15:02:52.997" v="3023" actId="20577"/>
        <pc:sldMkLst>
          <pc:docMk/>
          <pc:sldMk cId="49000890" sldId="461"/>
        </pc:sldMkLst>
        <pc:spChg chg="mod">
          <ac:chgData name="Thanh Pham" userId="5bbb53c7-d495-4698-88bf-108d6fa2d942" providerId="ADAL" clId="{B73A3FF6-8705-4ACF-88C2-68B3E5470F6F}" dt="2022-06-11T14:54:08.887" v="2459" actId="20577"/>
          <ac:spMkLst>
            <pc:docMk/>
            <pc:sldMk cId="49000890" sldId="461"/>
            <ac:spMk id="2" creationId="{7D8E08A8-867B-DBCB-8252-D0C8819A8818}"/>
          </ac:spMkLst>
        </pc:spChg>
        <pc:spChg chg="mod">
          <ac:chgData name="Thanh Pham" userId="5bbb53c7-d495-4698-88bf-108d6fa2d942" providerId="ADAL" clId="{B73A3FF6-8705-4ACF-88C2-68B3E5470F6F}" dt="2022-06-11T15:02:52.997" v="3023" actId="20577"/>
          <ac:spMkLst>
            <pc:docMk/>
            <pc:sldMk cId="49000890" sldId="461"/>
            <ac:spMk id="3" creationId="{B7836035-9A09-166E-B426-B9B45BF46D9E}"/>
          </ac:spMkLst>
        </pc:spChg>
        <pc:spChg chg="add del mod">
          <ac:chgData name="Thanh Pham" userId="5bbb53c7-d495-4698-88bf-108d6fa2d942" providerId="ADAL" clId="{B73A3FF6-8705-4ACF-88C2-68B3E5470F6F}" dt="2022-06-11T15:01:53.103" v="2758"/>
          <ac:spMkLst>
            <pc:docMk/>
            <pc:sldMk cId="49000890" sldId="461"/>
            <ac:spMk id="8" creationId="{AEA0687D-51EA-01F6-06F4-F64D97E48817}"/>
          </ac:spMkLst>
        </pc:spChg>
        <pc:spChg chg="add del mod">
          <ac:chgData name="Thanh Pham" userId="5bbb53c7-d495-4698-88bf-108d6fa2d942" providerId="ADAL" clId="{B73A3FF6-8705-4ACF-88C2-68B3E5470F6F}" dt="2022-06-11T15:01:53.103" v="2758"/>
          <ac:spMkLst>
            <pc:docMk/>
            <pc:sldMk cId="49000890" sldId="461"/>
            <ac:spMk id="10" creationId="{42AAD928-A1BB-A84A-E2F9-2B334197B342}"/>
          </ac:spMkLst>
        </pc:spChg>
        <pc:spChg chg="add del mod">
          <ac:chgData name="Thanh Pham" userId="5bbb53c7-d495-4698-88bf-108d6fa2d942" providerId="ADAL" clId="{B73A3FF6-8705-4ACF-88C2-68B3E5470F6F}" dt="2022-06-11T15:01:53.103" v="2758"/>
          <ac:spMkLst>
            <pc:docMk/>
            <pc:sldMk cId="49000890" sldId="461"/>
            <ac:spMk id="12" creationId="{97F2EE40-5312-2A7C-5AF2-55BD33BCCA8D}"/>
          </ac:spMkLst>
        </pc:spChg>
        <pc:spChg chg="add del mod">
          <ac:chgData name="Thanh Pham" userId="5bbb53c7-d495-4698-88bf-108d6fa2d942" providerId="ADAL" clId="{B73A3FF6-8705-4ACF-88C2-68B3E5470F6F}" dt="2022-06-11T15:01:53.103" v="2758"/>
          <ac:spMkLst>
            <pc:docMk/>
            <pc:sldMk cId="49000890" sldId="461"/>
            <ac:spMk id="13" creationId="{7FB0FCC6-59B6-3E57-4D0C-8810AB03F751}"/>
          </ac:spMkLst>
        </pc:spChg>
        <pc:picChg chg="add del">
          <ac:chgData name="Thanh Pham" userId="5bbb53c7-d495-4698-88bf-108d6fa2d942" providerId="ADAL" clId="{B73A3FF6-8705-4ACF-88C2-68B3E5470F6F}" dt="2022-06-11T15:00:35.930" v="2551"/>
          <ac:picMkLst>
            <pc:docMk/>
            <pc:sldMk cId="49000890" sldId="461"/>
            <ac:picMk id="5" creationId="{57538D43-85EC-1623-A0DF-D8F831E17282}"/>
          </ac:picMkLst>
        </pc:picChg>
        <pc:picChg chg="add mod">
          <ac:chgData name="Thanh Pham" userId="5bbb53c7-d495-4698-88bf-108d6fa2d942" providerId="ADAL" clId="{B73A3FF6-8705-4ACF-88C2-68B3E5470F6F}" dt="2022-06-11T15:01:45.908" v="2752" actId="1076"/>
          <ac:picMkLst>
            <pc:docMk/>
            <pc:sldMk cId="49000890" sldId="461"/>
            <ac:picMk id="7" creationId="{5C9AD9E7-FB47-FE1D-6284-E62ABA3FC7FD}"/>
          </ac:picMkLst>
        </pc:picChg>
        <pc:picChg chg="add del mod">
          <ac:chgData name="Thanh Pham" userId="5bbb53c7-d495-4698-88bf-108d6fa2d942" providerId="ADAL" clId="{B73A3FF6-8705-4ACF-88C2-68B3E5470F6F}" dt="2022-06-11T15:01:53.103" v="2758"/>
          <ac:picMkLst>
            <pc:docMk/>
            <pc:sldMk cId="49000890" sldId="461"/>
            <ac:picMk id="15" creationId="{A8A99B03-4E2D-52E5-88D2-B12048A66BF4}"/>
          </ac:picMkLst>
        </pc:picChg>
        <pc:picChg chg="add del mod">
          <ac:chgData name="Thanh Pham" userId="5bbb53c7-d495-4698-88bf-108d6fa2d942" providerId="ADAL" clId="{B73A3FF6-8705-4ACF-88C2-68B3E5470F6F}" dt="2022-06-11T15:01:53.103" v="2758"/>
          <ac:picMkLst>
            <pc:docMk/>
            <pc:sldMk cId="49000890" sldId="461"/>
            <ac:picMk id="16" creationId="{43EF6412-A400-4CDE-7877-D072C2CC811F}"/>
          </ac:picMkLst>
        </pc:picChg>
        <pc:cxnChg chg="add del mod">
          <ac:chgData name="Thanh Pham" userId="5bbb53c7-d495-4698-88bf-108d6fa2d942" providerId="ADAL" clId="{B73A3FF6-8705-4ACF-88C2-68B3E5470F6F}" dt="2022-06-11T15:01:53.103" v="2758"/>
          <ac:cxnSpMkLst>
            <pc:docMk/>
            <pc:sldMk cId="49000890" sldId="461"/>
            <ac:cxnSpMk id="9" creationId="{028FD78B-6C04-3D41-1FFA-861733669B7C}"/>
          </ac:cxnSpMkLst>
        </pc:cxnChg>
        <pc:cxnChg chg="add del mod">
          <ac:chgData name="Thanh Pham" userId="5bbb53c7-d495-4698-88bf-108d6fa2d942" providerId="ADAL" clId="{B73A3FF6-8705-4ACF-88C2-68B3E5470F6F}" dt="2022-06-11T15:01:53.103" v="2758"/>
          <ac:cxnSpMkLst>
            <pc:docMk/>
            <pc:sldMk cId="49000890" sldId="461"/>
            <ac:cxnSpMk id="11" creationId="{D9803AA9-1E4C-3C27-0339-C41241317659}"/>
          </ac:cxnSpMkLst>
        </pc:cxnChg>
        <pc:cxnChg chg="add del mod">
          <ac:chgData name="Thanh Pham" userId="5bbb53c7-d495-4698-88bf-108d6fa2d942" providerId="ADAL" clId="{B73A3FF6-8705-4ACF-88C2-68B3E5470F6F}" dt="2022-06-11T15:01:53.103" v="2758"/>
          <ac:cxnSpMkLst>
            <pc:docMk/>
            <pc:sldMk cId="49000890" sldId="461"/>
            <ac:cxnSpMk id="14" creationId="{E7F53923-E18A-3CED-0F08-9BC44F65F3E7}"/>
          </ac:cxnSpMkLst>
        </pc:cxnChg>
      </pc:sldChg>
      <pc:sldChg chg="addSp delSp modSp new del mod">
        <pc:chgData name="Thanh Pham" userId="5bbb53c7-d495-4698-88bf-108d6fa2d942" providerId="ADAL" clId="{B73A3FF6-8705-4ACF-88C2-68B3E5470F6F}" dt="2022-06-11T15:26:57.567" v="4223" actId="47"/>
        <pc:sldMkLst>
          <pc:docMk/>
          <pc:sldMk cId="4285868349" sldId="462"/>
        </pc:sldMkLst>
        <pc:spChg chg="mod">
          <ac:chgData name="Thanh Pham" userId="5bbb53c7-d495-4698-88bf-108d6fa2d942" providerId="ADAL" clId="{B73A3FF6-8705-4ACF-88C2-68B3E5470F6F}" dt="2022-06-11T07:10:48.899" v="2239" actId="6549"/>
          <ac:spMkLst>
            <pc:docMk/>
            <pc:sldMk cId="4285868349" sldId="462"/>
            <ac:spMk id="2" creationId="{67D095ED-EC21-C74D-5F0F-ACA10EAF4742}"/>
          </ac:spMkLst>
        </pc:spChg>
        <pc:spChg chg="mod">
          <ac:chgData name="Thanh Pham" userId="5bbb53c7-d495-4698-88bf-108d6fa2d942" providerId="ADAL" clId="{B73A3FF6-8705-4ACF-88C2-68B3E5470F6F}" dt="2022-06-11T15:11:48.589" v="3776"/>
          <ac:spMkLst>
            <pc:docMk/>
            <pc:sldMk cId="4285868349" sldId="462"/>
            <ac:spMk id="6" creationId="{1EAFE1FD-6643-3F33-3178-1132198682FC}"/>
          </ac:spMkLst>
        </pc:spChg>
        <pc:spChg chg="mod">
          <ac:chgData name="Thanh Pham" userId="5bbb53c7-d495-4698-88bf-108d6fa2d942" providerId="ADAL" clId="{B73A3FF6-8705-4ACF-88C2-68B3E5470F6F}" dt="2022-06-11T15:11:48.589" v="3776"/>
          <ac:spMkLst>
            <pc:docMk/>
            <pc:sldMk cId="4285868349" sldId="462"/>
            <ac:spMk id="7" creationId="{EF5708D8-C3CB-B5AF-5CD4-B4E905A8EA66}"/>
          </ac:spMkLst>
        </pc:spChg>
        <pc:grpChg chg="add del mod">
          <ac:chgData name="Thanh Pham" userId="5bbb53c7-d495-4698-88bf-108d6fa2d942" providerId="ADAL" clId="{B73A3FF6-8705-4ACF-88C2-68B3E5470F6F}" dt="2022-06-11T15:11:49.020" v="3777"/>
          <ac:grpSpMkLst>
            <pc:docMk/>
            <pc:sldMk cId="4285868349" sldId="462"/>
            <ac:grpSpMk id="5" creationId="{9439D64A-34EA-9153-B904-14F3CAA67C03}"/>
          </ac:grpSpMkLst>
        </pc:grpChg>
      </pc:sldChg>
      <pc:sldChg chg="addSp modSp new del mod">
        <pc:chgData name="Thanh Pham" userId="5bbb53c7-d495-4698-88bf-108d6fa2d942" providerId="ADAL" clId="{B73A3FF6-8705-4ACF-88C2-68B3E5470F6F}" dt="2022-06-11T15:20:36.267" v="4033" actId="47"/>
        <pc:sldMkLst>
          <pc:docMk/>
          <pc:sldMk cId="3539130691" sldId="463"/>
        </pc:sldMkLst>
        <pc:spChg chg="add mod">
          <ac:chgData name="Thanh Pham" userId="5bbb53c7-d495-4698-88bf-108d6fa2d942" providerId="ADAL" clId="{B73A3FF6-8705-4ACF-88C2-68B3E5470F6F}" dt="2022-06-11T07:11:49.333" v="2243"/>
          <ac:spMkLst>
            <pc:docMk/>
            <pc:sldMk cId="3539130691" sldId="463"/>
            <ac:spMk id="5" creationId="{6478E53E-2896-72DB-2DC9-A567371E4B36}"/>
          </ac:spMkLst>
        </pc:spChg>
        <pc:spChg chg="add mod">
          <ac:chgData name="Thanh Pham" userId="5bbb53c7-d495-4698-88bf-108d6fa2d942" providerId="ADAL" clId="{B73A3FF6-8705-4ACF-88C2-68B3E5470F6F}" dt="2022-06-11T07:11:49.333" v="2243"/>
          <ac:spMkLst>
            <pc:docMk/>
            <pc:sldMk cId="3539130691" sldId="463"/>
            <ac:spMk id="6" creationId="{EF6EA7D8-AAC6-4619-2BFD-85737A2515A2}"/>
          </ac:spMkLst>
        </pc:spChg>
        <pc:spChg chg="add mod">
          <ac:chgData name="Thanh Pham" userId="5bbb53c7-d495-4698-88bf-108d6fa2d942" providerId="ADAL" clId="{B73A3FF6-8705-4ACF-88C2-68B3E5470F6F}" dt="2022-06-11T15:15:48.738" v="3965"/>
          <ac:spMkLst>
            <pc:docMk/>
            <pc:sldMk cId="3539130691" sldId="463"/>
            <ac:spMk id="7" creationId="{2643DA6C-8886-9FE3-8903-889DBD6286C0}"/>
          </ac:spMkLst>
        </pc:spChg>
      </pc:sldChg>
      <pc:sldChg chg="modSp new del mod">
        <pc:chgData name="Thanh Pham" userId="5bbb53c7-d495-4698-88bf-108d6fa2d942" providerId="ADAL" clId="{B73A3FF6-8705-4ACF-88C2-68B3E5470F6F}" dt="2022-06-11T15:10:57.177" v="3670" actId="47"/>
        <pc:sldMkLst>
          <pc:docMk/>
          <pc:sldMk cId="2142037590" sldId="464"/>
        </pc:sldMkLst>
        <pc:spChg chg="mod">
          <ac:chgData name="Thanh Pham" userId="5bbb53c7-d495-4698-88bf-108d6fa2d942" providerId="ADAL" clId="{B73A3FF6-8705-4ACF-88C2-68B3E5470F6F}" dt="2022-06-11T07:13:02.297" v="2304" actId="20577"/>
          <ac:spMkLst>
            <pc:docMk/>
            <pc:sldMk cId="2142037590" sldId="464"/>
            <ac:spMk id="2" creationId="{64169BFC-A4E4-7296-68EF-11819ABEFB01}"/>
          </ac:spMkLst>
        </pc:spChg>
      </pc:sldChg>
      <pc:sldChg chg="modSp new del mod">
        <pc:chgData name="Thanh Pham" userId="5bbb53c7-d495-4698-88bf-108d6fa2d942" providerId="ADAL" clId="{B73A3FF6-8705-4ACF-88C2-68B3E5470F6F}" dt="2022-06-11T15:26:58.423" v="4224" actId="47"/>
        <pc:sldMkLst>
          <pc:docMk/>
          <pc:sldMk cId="272837704" sldId="465"/>
        </pc:sldMkLst>
        <pc:spChg chg="mod">
          <ac:chgData name="Thanh Pham" userId="5bbb53c7-d495-4698-88bf-108d6fa2d942" providerId="ADAL" clId="{B73A3FF6-8705-4ACF-88C2-68B3E5470F6F}" dt="2022-06-11T07:21:11.533" v="2318" actId="20577"/>
          <ac:spMkLst>
            <pc:docMk/>
            <pc:sldMk cId="272837704" sldId="465"/>
            <ac:spMk id="2" creationId="{41866655-8D5E-95DF-A32B-8238AA2650BD}"/>
          </ac:spMkLst>
        </pc:spChg>
        <pc:spChg chg="mod">
          <ac:chgData name="Thanh Pham" userId="5bbb53c7-d495-4698-88bf-108d6fa2d942" providerId="ADAL" clId="{B73A3FF6-8705-4ACF-88C2-68B3E5470F6F}" dt="2022-06-11T15:14:38.713" v="3808" actId="21"/>
          <ac:spMkLst>
            <pc:docMk/>
            <pc:sldMk cId="272837704" sldId="465"/>
            <ac:spMk id="3" creationId="{7B92F625-815A-F6E1-3662-006FB59B0524}"/>
          </ac:spMkLst>
        </pc:spChg>
      </pc:sldChg>
      <pc:sldChg chg="addSp modSp new mod modAnim">
        <pc:chgData name="Thanh Pham" userId="5bbb53c7-d495-4698-88bf-108d6fa2d942" providerId="ADAL" clId="{B73A3FF6-8705-4ACF-88C2-68B3E5470F6F}" dt="2022-06-11T15:21:02.668" v="4036" actId="20577"/>
        <pc:sldMkLst>
          <pc:docMk/>
          <pc:sldMk cId="1652821576" sldId="466"/>
        </pc:sldMkLst>
        <pc:spChg chg="mod">
          <ac:chgData name="Thanh Pham" userId="5bbb53c7-d495-4698-88bf-108d6fa2d942" providerId="ADAL" clId="{B73A3FF6-8705-4ACF-88C2-68B3E5470F6F}" dt="2022-06-11T15:11:19.765" v="3774" actId="20577"/>
          <ac:spMkLst>
            <pc:docMk/>
            <pc:sldMk cId="1652821576" sldId="466"/>
            <ac:spMk id="2" creationId="{A05199CF-F207-3816-0317-D13B3B340108}"/>
          </ac:spMkLst>
        </pc:spChg>
        <pc:spChg chg="mod">
          <ac:chgData name="Thanh Pham" userId="5bbb53c7-d495-4698-88bf-108d6fa2d942" providerId="ADAL" clId="{B73A3FF6-8705-4ACF-88C2-68B3E5470F6F}" dt="2022-06-11T15:21:02.668" v="4036" actId="20577"/>
          <ac:spMkLst>
            <pc:docMk/>
            <pc:sldMk cId="1652821576" sldId="466"/>
            <ac:spMk id="3" creationId="{7D37A173-658B-BB7C-AFE7-187F0D7DEF4E}"/>
          </ac:spMkLst>
        </pc:spChg>
        <pc:spChg chg="mod">
          <ac:chgData name="Thanh Pham" userId="5bbb53c7-d495-4698-88bf-108d6fa2d942" providerId="ADAL" clId="{B73A3FF6-8705-4ACF-88C2-68B3E5470F6F}" dt="2022-06-11T15:11:50.849" v="3778"/>
          <ac:spMkLst>
            <pc:docMk/>
            <pc:sldMk cId="1652821576" sldId="466"/>
            <ac:spMk id="6" creationId="{AE827C7E-6E5D-284A-3481-7DF708B64206}"/>
          </ac:spMkLst>
        </pc:spChg>
        <pc:spChg chg="mod">
          <ac:chgData name="Thanh Pham" userId="5bbb53c7-d495-4698-88bf-108d6fa2d942" providerId="ADAL" clId="{B73A3FF6-8705-4ACF-88C2-68B3E5470F6F}" dt="2022-06-11T15:11:50.849" v="3778"/>
          <ac:spMkLst>
            <pc:docMk/>
            <pc:sldMk cId="1652821576" sldId="466"/>
            <ac:spMk id="7" creationId="{17359CA5-AE0C-9A52-CDAC-82C1D5E45659}"/>
          </ac:spMkLst>
        </pc:spChg>
        <pc:spChg chg="add mod">
          <ac:chgData name="Thanh Pham" userId="5bbb53c7-d495-4698-88bf-108d6fa2d942" providerId="ADAL" clId="{B73A3FF6-8705-4ACF-88C2-68B3E5470F6F}" dt="2022-06-11T15:19:37.995" v="4024" actId="1076"/>
          <ac:spMkLst>
            <pc:docMk/>
            <pc:sldMk cId="1652821576" sldId="466"/>
            <ac:spMk id="11" creationId="{4E35C6A7-ACFE-8C7A-8CCC-F33FBA5E006E}"/>
          </ac:spMkLst>
        </pc:spChg>
        <pc:spChg chg="add mod">
          <ac:chgData name="Thanh Pham" userId="5bbb53c7-d495-4698-88bf-108d6fa2d942" providerId="ADAL" clId="{B73A3FF6-8705-4ACF-88C2-68B3E5470F6F}" dt="2022-06-11T15:19:53.534" v="4028" actId="20577"/>
          <ac:spMkLst>
            <pc:docMk/>
            <pc:sldMk cId="1652821576" sldId="466"/>
            <ac:spMk id="12" creationId="{A83A6D3D-B19E-0785-4D9E-916D2C329D65}"/>
          </ac:spMkLst>
        </pc:spChg>
        <pc:grpChg chg="add mod">
          <ac:chgData name="Thanh Pham" userId="5bbb53c7-d495-4698-88bf-108d6fa2d942" providerId="ADAL" clId="{B73A3FF6-8705-4ACF-88C2-68B3E5470F6F}" dt="2022-06-11T15:12:17.283" v="3807" actId="1076"/>
          <ac:grpSpMkLst>
            <pc:docMk/>
            <pc:sldMk cId="1652821576" sldId="466"/>
            <ac:grpSpMk id="5" creationId="{D4EE2C1F-9451-05A1-104F-718E84619FA5}"/>
          </ac:grpSpMkLst>
        </pc:grpChg>
        <pc:picChg chg="add mod ord">
          <ac:chgData name="Thanh Pham" userId="5bbb53c7-d495-4698-88bf-108d6fa2d942" providerId="ADAL" clId="{B73A3FF6-8705-4ACF-88C2-68B3E5470F6F}" dt="2022-06-11T15:17:26.306" v="4005" actId="167"/>
          <ac:picMkLst>
            <pc:docMk/>
            <pc:sldMk cId="1652821576" sldId="466"/>
            <ac:picMk id="9" creationId="{76C527FA-21F9-5084-035F-9D5D49EFC9CF}"/>
          </ac:picMkLst>
        </pc:picChg>
      </pc:sldChg>
      <pc:sldChg chg="addSp modSp add mod ord">
        <pc:chgData name="Thanh Pham" userId="5bbb53c7-d495-4698-88bf-108d6fa2d942" providerId="ADAL" clId="{B73A3FF6-8705-4ACF-88C2-68B3E5470F6F}" dt="2022-06-11T15:26:53.527" v="4222" actId="20577"/>
        <pc:sldMkLst>
          <pc:docMk/>
          <pc:sldMk cId="2030819563" sldId="467"/>
        </pc:sldMkLst>
        <pc:spChg chg="add mod">
          <ac:chgData name="Thanh Pham" userId="5bbb53c7-d495-4698-88bf-108d6fa2d942" providerId="ADAL" clId="{B73A3FF6-8705-4ACF-88C2-68B3E5470F6F}" dt="2022-06-11T15:26:43.828" v="4200" actId="1076"/>
          <ac:spMkLst>
            <pc:docMk/>
            <pc:sldMk cId="2030819563" sldId="467"/>
            <ac:spMk id="7" creationId="{EC8C60C0-ABDC-C8D7-AC67-B0D9AA6A41A4}"/>
          </ac:spMkLst>
        </pc:spChg>
        <pc:spChg chg="mod">
          <ac:chgData name="Thanh Pham" userId="5bbb53c7-d495-4698-88bf-108d6fa2d942" providerId="ADAL" clId="{B73A3FF6-8705-4ACF-88C2-68B3E5470F6F}" dt="2022-06-11T15:26:53.527" v="4222" actId="20577"/>
          <ac:spMkLst>
            <pc:docMk/>
            <pc:sldMk cId="2030819563" sldId="467"/>
            <ac:spMk id="8" creationId="{04CC9176-E6B3-71A8-5963-5617B4B04CC4}"/>
          </ac:spMkLst>
        </pc:spChg>
        <pc:spChg chg="mod">
          <ac:chgData name="Thanh Pham" userId="5bbb53c7-d495-4698-88bf-108d6fa2d942" providerId="ADAL" clId="{B73A3FF6-8705-4ACF-88C2-68B3E5470F6F}" dt="2022-06-11T15:26:41.519" v="4199" actId="20577"/>
          <ac:spMkLst>
            <pc:docMk/>
            <pc:sldMk cId="2030819563" sldId="467"/>
            <ac:spMk id="9" creationId="{1CEF387A-105C-8449-20A6-6BAC2D387303}"/>
          </ac:spMkLst>
        </pc:spChg>
        <pc:spChg chg="mod">
          <ac:chgData name="Thanh Pham" userId="5bbb53c7-d495-4698-88bf-108d6fa2d942" providerId="ADAL" clId="{B73A3FF6-8705-4ACF-88C2-68B3E5470F6F}" dt="2022-06-11T15:26:45.381" v="4201" actId="1076"/>
          <ac:spMkLst>
            <pc:docMk/>
            <pc:sldMk cId="2030819563" sldId="467"/>
            <ac:spMk id="12" creationId="{58741BE7-135B-E265-8178-8F9BC02C59B8}"/>
          </ac:spMkLst>
        </pc:spChg>
      </pc:sldChg>
      <pc:sldChg chg="addSp delSp modSp new del mod">
        <pc:chgData name="Thanh Pham" userId="5bbb53c7-d495-4698-88bf-108d6fa2d942" providerId="ADAL" clId="{B73A3FF6-8705-4ACF-88C2-68B3E5470F6F}" dt="2022-06-11T15:37:44.270" v="4461" actId="47"/>
        <pc:sldMkLst>
          <pc:docMk/>
          <pc:sldMk cId="3488351336" sldId="468"/>
        </pc:sldMkLst>
        <pc:spChg chg="add del">
          <ac:chgData name="Thanh Pham" userId="5bbb53c7-d495-4698-88bf-108d6fa2d942" providerId="ADAL" clId="{B73A3FF6-8705-4ACF-88C2-68B3E5470F6F}" dt="2022-06-11T15:31:52.662" v="4281"/>
          <ac:spMkLst>
            <pc:docMk/>
            <pc:sldMk cId="3488351336" sldId="468"/>
            <ac:spMk id="2" creationId="{EEB4DF3B-63AF-09D3-095A-30564D7B9B18}"/>
          </ac:spMkLst>
        </pc:spChg>
        <pc:spChg chg="mod">
          <ac:chgData name="Thanh Pham" userId="5bbb53c7-d495-4698-88bf-108d6fa2d942" providerId="ADAL" clId="{B73A3FF6-8705-4ACF-88C2-68B3E5470F6F}" dt="2022-06-11T15:31:52.903" v="4282" actId="21"/>
          <ac:spMkLst>
            <pc:docMk/>
            <pc:sldMk cId="3488351336" sldId="468"/>
            <ac:spMk id="3" creationId="{2530F38D-4E27-6B6B-8AE6-28BF31E26431}"/>
          </ac:spMkLst>
        </pc:spChg>
        <pc:spChg chg="mod">
          <ac:chgData name="Thanh Pham" userId="5bbb53c7-d495-4698-88bf-108d6fa2d942" providerId="ADAL" clId="{B73A3FF6-8705-4ACF-88C2-68B3E5470F6F}" dt="2022-06-11T15:31:52.662" v="4281"/>
          <ac:spMkLst>
            <pc:docMk/>
            <pc:sldMk cId="3488351336" sldId="468"/>
            <ac:spMk id="4" creationId="{81B68042-DE12-958C-74D4-0FD0CDB7C081}"/>
          </ac:spMkLst>
        </pc:spChg>
        <pc:spChg chg="add del mod">
          <ac:chgData name="Thanh Pham" userId="5bbb53c7-d495-4698-88bf-108d6fa2d942" providerId="ADAL" clId="{B73A3FF6-8705-4ACF-88C2-68B3E5470F6F}" dt="2022-06-11T15:31:52.662" v="4281"/>
          <ac:spMkLst>
            <pc:docMk/>
            <pc:sldMk cId="3488351336" sldId="468"/>
            <ac:spMk id="5" creationId="{B583E9CB-125E-63F3-7CE6-7217D60B39CF}"/>
          </ac:spMkLst>
        </pc:spChg>
        <pc:spChg chg="add del mod">
          <ac:chgData name="Thanh Pham" userId="5bbb53c7-d495-4698-88bf-108d6fa2d942" providerId="ADAL" clId="{B73A3FF6-8705-4ACF-88C2-68B3E5470F6F}" dt="2022-06-11T15:31:52.662" v="4281"/>
          <ac:spMkLst>
            <pc:docMk/>
            <pc:sldMk cId="3488351336" sldId="468"/>
            <ac:spMk id="6" creationId="{7A9ACFBF-F32B-B8D0-1C46-5A47307AE034}"/>
          </ac:spMkLst>
        </pc:spChg>
        <pc:spChg chg="add del mod">
          <ac:chgData name="Thanh Pham" userId="5bbb53c7-d495-4698-88bf-108d6fa2d942" providerId="ADAL" clId="{B73A3FF6-8705-4ACF-88C2-68B3E5470F6F}" dt="2022-06-11T15:31:52.662" v="4281"/>
          <ac:spMkLst>
            <pc:docMk/>
            <pc:sldMk cId="3488351336" sldId="468"/>
            <ac:spMk id="7" creationId="{DBB54359-248E-EE81-A04E-E91BC6CC411F}"/>
          </ac:spMkLst>
        </pc:spChg>
      </pc:sldChg>
      <pc:sldChg chg="addSp delSp modSp add mod ord">
        <pc:chgData name="Thanh Pham" userId="5bbb53c7-d495-4698-88bf-108d6fa2d942" providerId="ADAL" clId="{B73A3FF6-8705-4ACF-88C2-68B3E5470F6F}" dt="2022-06-11T15:56:40.430" v="4836" actId="1036"/>
        <pc:sldMkLst>
          <pc:docMk/>
          <pc:sldMk cId="4110988516" sldId="469"/>
        </pc:sldMkLst>
        <pc:spChg chg="mod">
          <ac:chgData name="Thanh Pham" userId="5bbb53c7-d495-4698-88bf-108d6fa2d942" providerId="ADAL" clId="{B73A3FF6-8705-4ACF-88C2-68B3E5470F6F}" dt="2022-06-11T15:50:55.843" v="4674"/>
          <ac:spMkLst>
            <pc:docMk/>
            <pc:sldMk cId="4110988516" sldId="469"/>
            <ac:spMk id="2" creationId="{4C2E514F-F404-9D49-9544-991A89EDF0DB}"/>
          </ac:spMkLst>
        </pc:spChg>
        <pc:spChg chg="mod">
          <ac:chgData name="Thanh Pham" userId="5bbb53c7-d495-4698-88bf-108d6fa2d942" providerId="ADAL" clId="{B73A3FF6-8705-4ACF-88C2-68B3E5470F6F}" dt="2022-06-11T15:56:35.656" v="4815"/>
          <ac:spMkLst>
            <pc:docMk/>
            <pc:sldMk cId="4110988516" sldId="469"/>
            <ac:spMk id="3" creationId="{102977E0-5089-F247-9F49-B5E1F8E22070}"/>
          </ac:spMkLst>
        </pc:spChg>
        <pc:spChg chg="del">
          <ac:chgData name="Thanh Pham" userId="5bbb53c7-d495-4698-88bf-108d6fa2d942" providerId="ADAL" clId="{B73A3FF6-8705-4ACF-88C2-68B3E5470F6F}" dt="2022-06-11T15:36:55.755" v="4452" actId="478"/>
          <ac:spMkLst>
            <pc:docMk/>
            <pc:sldMk cId="4110988516" sldId="469"/>
            <ac:spMk id="4" creationId="{B4B7DA01-009E-314E-AA64-D3D54190CE12}"/>
          </ac:spMkLst>
        </pc:spChg>
        <pc:spChg chg="mod">
          <ac:chgData name="Thanh Pham" userId="5bbb53c7-d495-4698-88bf-108d6fa2d942" providerId="ADAL" clId="{B73A3FF6-8705-4ACF-88C2-68B3E5470F6F}" dt="2022-06-11T15:36:25.441" v="4436" actId="1076"/>
          <ac:spMkLst>
            <pc:docMk/>
            <pc:sldMk cId="4110988516" sldId="469"/>
            <ac:spMk id="6" creationId="{64A4D524-5FE6-3B4B-928E-68DBAB7646F0}"/>
          </ac:spMkLst>
        </pc:spChg>
        <pc:spChg chg="add del mod">
          <ac:chgData name="Thanh Pham" userId="5bbb53c7-d495-4698-88bf-108d6fa2d942" providerId="ADAL" clId="{B73A3FF6-8705-4ACF-88C2-68B3E5470F6F}" dt="2022-06-11T15:36:03.076" v="4431"/>
          <ac:spMkLst>
            <pc:docMk/>
            <pc:sldMk cId="4110988516" sldId="469"/>
            <ac:spMk id="9" creationId="{B3B51673-1F89-8829-EBCF-E307FEFB5FBB}"/>
          </ac:spMkLst>
        </pc:spChg>
        <pc:spChg chg="mod">
          <ac:chgData name="Thanh Pham" userId="5bbb53c7-d495-4698-88bf-108d6fa2d942" providerId="ADAL" clId="{B73A3FF6-8705-4ACF-88C2-68B3E5470F6F}" dt="2022-06-11T15:36:56.028" v="4453"/>
          <ac:spMkLst>
            <pc:docMk/>
            <pc:sldMk cId="4110988516" sldId="469"/>
            <ac:spMk id="11" creationId="{9F67A83C-8A3C-10E7-00C5-A32A60EE145E}"/>
          </ac:spMkLst>
        </pc:spChg>
        <pc:spChg chg="mod">
          <ac:chgData name="Thanh Pham" userId="5bbb53c7-d495-4698-88bf-108d6fa2d942" providerId="ADAL" clId="{B73A3FF6-8705-4ACF-88C2-68B3E5470F6F}" dt="2022-06-11T15:36:56.028" v="4453"/>
          <ac:spMkLst>
            <pc:docMk/>
            <pc:sldMk cId="4110988516" sldId="469"/>
            <ac:spMk id="12" creationId="{EF13485E-E028-C1F6-E32A-9E223CDEE6E7}"/>
          </ac:spMkLst>
        </pc:spChg>
        <pc:spChg chg="add mod">
          <ac:chgData name="Thanh Pham" userId="5bbb53c7-d495-4698-88bf-108d6fa2d942" providerId="ADAL" clId="{B73A3FF6-8705-4ACF-88C2-68B3E5470F6F}" dt="2022-06-11T15:56:40.430" v="4836" actId="1036"/>
          <ac:spMkLst>
            <pc:docMk/>
            <pc:sldMk cId="4110988516" sldId="469"/>
            <ac:spMk id="13" creationId="{53BC16FC-34D3-5ADF-1D66-14D658FE8267}"/>
          </ac:spMkLst>
        </pc:spChg>
        <pc:spChg chg="mod">
          <ac:chgData name="Thanh Pham" userId="5bbb53c7-d495-4698-88bf-108d6fa2d942" providerId="ADAL" clId="{B73A3FF6-8705-4ACF-88C2-68B3E5470F6F}" dt="2022-06-11T15:46:17.610" v="4551"/>
          <ac:spMkLst>
            <pc:docMk/>
            <pc:sldMk cId="4110988516" sldId="469"/>
            <ac:spMk id="15" creationId="{0E8CC3E0-7B23-F944-ACBD-7636EDAA10DF}"/>
          </ac:spMkLst>
        </pc:spChg>
        <pc:spChg chg="mod ord">
          <ac:chgData name="Thanh Pham" userId="5bbb53c7-d495-4698-88bf-108d6fa2d942" providerId="ADAL" clId="{B73A3FF6-8705-4ACF-88C2-68B3E5470F6F}" dt="2022-06-11T15:48:52.119" v="4638" actId="167"/>
          <ac:spMkLst>
            <pc:docMk/>
            <pc:sldMk cId="4110988516" sldId="469"/>
            <ac:spMk id="16" creationId="{35D80701-9D8D-6B91-93C0-2C8BB6D502A5}"/>
          </ac:spMkLst>
        </pc:spChg>
        <pc:spChg chg="mod">
          <ac:chgData name="Thanh Pham" userId="5bbb53c7-d495-4698-88bf-108d6fa2d942" providerId="ADAL" clId="{B73A3FF6-8705-4ACF-88C2-68B3E5470F6F}" dt="2022-06-11T15:46:17.610" v="4551"/>
          <ac:spMkLst>
            <pc:docMk/>
            <pc:sldMk cId="4110988516" sldId="469"/>
            <ac:spMk id="17" creationId="{27C9C66F-9167-1E86-A875-DF5FFE6CFDE3}"/>
          </ac:spMkLst>
        </pc:spChg>
        <pc:spChg chg="add mod">
          <ac:chgData name="Thanh Pham" userId="5bbb53c7-d495-4698-88bf-108d6fa2d942" providerId="ADAL" clId="{B73A3FF6-8705-4ACF-88C2-68B3E5470F6F}" dt="2022-06-11T15:56:40.430" v="4836" actId="1036"/>
          <ac:spMkLst>
            <pc:docMk/>
            <pc:sldMk cId="4110988516" sldId="469"/>
            <ac:spMk id="18" creationId="{F3E6A860-C996-06C5-705E-96AD0F153A13}"/>
          </ac:spMkLst>
        </pc:spChg>
        <pc:grpChg chg="del mod">
          <ac:chgData name="Thanh Pham" userId="5bbb53c7-d495-4698-88bf-108d6fa2d942" providerId="ADAL" clId="{B73A3FF6-8705-4ACF-88C2-68B3E5470F6F}" dt="2022-06-11T15:36:55.755" v="4452" actId="478"/>
          <ac:grpSpMkLst>
            <pc:docMk/>
            <pc:sldMk cId="4110988516" sldId="469"/>
            <ac:grpSpMk id="5" creationId="{AC1F6C57-E0B8-DA44-B5AA-32D84E456356}"/>
          </ac:grpSpMkLst>
        </pc:grpChg>
        <pc:grpChg chg="add del mod">
          <ac:chgData name="Thanh Pham" userId="5bbb53c7-d495-4698-88bf-108d6fa2d942" providerId="ADAL" clId="{B73A3FF6-8705-4ACF-88C2-68B3E5470F6F}" dt="2022-06-11T15:46:17.214" v="4550" actId="478"/>
          <ac:grpSpMkLst>
            <pc:docMk/>
            <pc:sldMk cId="4110988516" sldId="469"/>
            <ac:grpSpMk id="10" creationId="{4544A4F7-6D06-0F49-565A-733B79C57480}"/>
          </ac:grpSpMkLst>
        </pc:grpChg>
        <pc:grpChg chg="add del mod">
          <ac:chgData name="Thanh Pham" userId="5bbb53c7-d495-4698-88bf-108d6fa2d942" providerId="ADAL" clId="{B73A3FF6-8705-4ACF-88C2-68B3E5470F6F}" dt="2022-06-11T15:52:34.294" v="4684" actId="478"/>
          <ac:grpSpMkLst>
            <pc:docMk/>
            <pc:sldMk cId="4110988516" sldId="469"/>
            <ac:grpSpMk id="14" creationId="{52B75BEF-DA04-C36F-139E-FC2165C324B0}"/>
          </ac:grpSpMkLst>
        </pc:grpChg>
      </pc:sldChg>
      <pc:sldChg chg="modSp new del mod">
        <pc:chgData name="Thanh Pham" userId="5bbb53c7-d495-4698-88bf-108d6fa2d942" providerId="ADAL" clId="{B73A3FF6-8705-4ACF-88C2-68B3E5470F6F}" dt="2022-06-11T15:49:26.566" v="4643" actId="47"/>
        <pc:sldMkLst>
          <pc:docMk/>
          <pc:sldMk cId="948792176" sldId="470"/>
        </pc:sldMkLst>
        <pc:spChg chg="mod">
          <ac:chgData name="Thanh Pham" userId="5bbb53c7-d495-4698-88bf-108d6fa2d942" providerId="ADAL" clId="{B73A3FF6-8705-4ACF-88C2-68B3E5470F6F}" dt="2022-06-11T15:37:57.310" v="4466"/>
          <ac:spMkLst>
            <pc:docMk/>
            <pc:sldMk cId="948792176" sldId="470"/>
            <ac:spMk id="2" creationId="{DC4D47D3-F2A3-6116-9E5E-420FE9A891E2}"/>
          </ac:spMkLst>
        </pc:spChg>
        <pc:spChg chg="mod">
          <ac:chgData name="Thanh Pham" userId="5bbb53c7-d495-4698-88bf-108d6fa2d942" providerId="ADAL" clId="{B73A3FF6-8705-4ACF-88C2-68B3E5470F6F}" dt="2022-06-11T15:47:21.334" v="4580"/>
          <ac:spMkLst>
            <pc:docMk/>
            <pc:sldMk cId="948792176" sldId="470"/>
            <ac:spMk id="3" creationId="{FF0A8430-0F8C-8418-FAEC-38B322812232}"/>
          </ac:spMkLst>
        </pc:spChg>
      </pc:sldChg>
      <pc:sldChg chg="modSp add mod ord modNotesTx">
        <pc:chgData name="Thanh Pham" userId="5bbb53c7-d495-4698-88bf-108d6fa2d942" providerId="ADAL" clId="{B73A3FF6-8705-4ACF-88C2-68B3E5470F6F}" dt="2022-06-11T15:45:32.827" v="4544"/>
        <pc:sldMkLst>
          <pc:docMk/>
          <pc:sldMk cId="2847784394" sldId="471"/>
        </pc:sldMkLst>
        <pc:spChg chg="mod">
          <ac:chgData name="Thanh Pham" userId="5bbb53c7-d495-4698-88bf-108d6fa2d942" providerId="ADAL" clId="{B73A3FF6-8705-4ACF-88C2-68B3E5470F6F}" dt="2022-06-11T15:45:32.827" v="4544"/>
          <ac:spMkLst>
            <pc:docMk/>
            <pc:sldMk cId="2847784394" sldId="471"/>
            <ac:spMk id="2" creationId="{4C2E514F-F404-9D49-9544-991A89EDF0DB}"/>
          </ac:spMkLst>
        </pc:spChg>
      </pc:sldChg>
      <pc:sldChg chg="modSp add mod ord modNotesTx">
        <pc:chgData name="Thanh Pham" userId="5bbb53c7-d495-4698-88bf-108d6fa2d942" providerId="ADAL" clId="{B73A3FF6-8705-4ACF-88C2-68B3E5470F6F}" dt="2022-06-11T15:50:48.999" v="4673"/>
        <pc:sldMkLst>
          <pc:docMk/>
          <pc:sldMk cId="1344205027" sldId="472"/>
        </pc:sldMkLst>
        <pc:spChg chg="mod">
          <ac:chgData name="Thanh Pham" userId="5bbb53c7-d495-4698-88bf-108d6fa2d942" providerId="ADAL" clId="{B73A3FF6-8705-4ACF-88C2-68B3E5470F6F}" dt="2022-06-11T15:50:47.136" v="4671"/>
          <ac:spMkLst>
            <pc:docMk/>
            <pc:sldMk cId="1344205027" sldId="472"/>
            <ac:spMk id="2" creationId="{4C2E514F-F404-9D49-9544-991A89EDF0DB}"/>
          </ac:spMkLst>
        </pc:spChg>
      </pc:sldChg>
      <pc:sldChg chg="add del">
        <pc:chgData name="Thanh Pham" userId="5bbb53c7-d495-4698-88bf-108d6fa2d942" providerId="ADAL" clId="{B73A3FF6-8705-4ACF-88C2-68B3E5470F6F}" dt="2022-06-11T15:49:37.258" v="4646" actId="2890"/>
        <pc:sldMkLst>
          <pc:docMk/>
          <pc:sldMk cId="3592980747" sldId="472"/>
        </pc:sldMkLst>
      </pc:sldChg>
      <pc:sldChg chg="addSp delSp modSp add mod">
        <pc:chgData name="Thanh Pham" userId="5bbb53c7-d495-4698-88bf-108d6fa2d942" providerId="ADAL" clId="{B73A3FF6-8705-4ACF-88C2-68B3E5470F6F}" dt="2022-06-11T15:55:23.097" v="4800" actId="2711"/>
        <pc:sldMkLst>
          <pc:docMk/>
          <pc:sldMk cId="3505334926" sldId="473"/>
        </pc:sldMkLst>
        <pc:spChg chg="mod">
          <ac:chgData name="Thanh Pham" userId="5bbb53c7-d495-4698-88bf-108d6fa2d942" providerId="ADAL" clId="{B73A3FF6-8705-4ACF-88C2-68B3E5470F6F}" dt="2022-06-11T15:53:43.963" v="4703" actId="20577"/>
          <ac:spMkLst>
            <pc:docMk/>
            <pc:sldMk cId="3505334926" sldId="473"/>
            <ac:spMk id="2" creationId="{4C2E514F-F404-9D49-9544-991A89EDF0DB}"/>
          </ac:spMkLst>
        </pc:spChg>
        <pc:spChg chg="mod">
          <ac:chgData name="Thanh Pham" userId="5bbb53c7-d495-4698-88bf-108d6fa2d942" providerId="ADAL" clId="{B73A3FF6-8705-4ACF-88C2-68B3E5470F6F}" dt="2022-06-11T15:54:08.289" v="4707"/>
          <ac:spMkLst>
            <pc:docMk/>
            <pc:sldMk cId="3505334926" sldId="473"/>
            <ac:spMk id="3" creationId="{102977E0-5089-F247-9F49-B5E1F8E22070}"/>
          </ac:spMkLst>
        </pc:spChg>
        <pc:spChg chg="mod">
          <ac:chgData name="Thanh Pham" userId="5bbb53c7-d495-4698-88bf-108d6fa2d942" providerId="ADAL" clId="{B73A3FF6-8705-4ACF-88C2-68B3E5470F6F}" dt="2022-06-11T15:54:20.583" v="4712"/>
          <ac:spMkLst>
            <pc:docMk/>
            <pc:sldMk cId="3505334926" sldId="473"/>
            <ac:spMk id="7" creationId="{152ED326-C7C1-B5B5-D2A0-30DF787FEF27}"/>
          </ac:spMkLst>
        </pc:spChg>
        <pc:spChg chg="mod">
          <ac:chgData name="Thanh Pham" userId="5bbb53c7-d495-4698-88bf-108d6fa2d942" providerId="ADAL" clId="{B73A3FF6-8705-4ACF-88C2-68B3E5470F6F}" dt="2022-06-11T15:54:20.583" v="4712"/>
          <ac:spMkLst>
            <pc:docMk/>
            <pc:sldMk cId="3505334926" sldId="473"/>
            <ac:spMk id="8" creationId="{1DB6908C-8E56-2F0D-E155-B679D1C5C65D}"/>
          </ac:spMkLst>
        </pc:spChg>
        <pc:spChg chg="mod">
          <ac:chgData name="Thanh Pham" userId="5bbb53c7-d495-4698-88bf-108d6fa2d942" providerId="ADAL" clId="{B73A3FF6-8705-4ACF-88C2-68B3E5470F6F}" dt="2022-06-11T15:54:20.583" v="4712"/>
          <ac:spMkLst>
            <pc:docMk/>
            <pc:sldMk cId="3505334926" sldId="473"/>
            <ac:spMk id="9" creationId="{910EC759-0E29-C69A-7A5F-C1D13FD25EC1}"/>
          </ac:spMkLst>
        </pc:spChg>
        <pc:spChg chg="mod">
          <ac:chgData name="Thanh Pham" userId="5bbb53c7-d495-4698-88bf-108d6fa2d942" providerId="ADAL" clId="{B73A3FF6-8705-4ACF-88C2-68B3E5470F6F}" dt="2022-06-11T15:54:38.572" v="4746" actId="1036"/>
          <ac:spMkLst>
            <pc:docMk/>
            <pc:sldMk cId="3505334926" sldId="473"/>
            <ac:spMk id="10" creationId="{AF017103-1D28-ABD6-E759-50F74E1B2B14}"/>
          </ac:spMkLst>
        </pc:spChg>
        <pc:spChg chg="mod">
          <ac:chgData name="Thanh Pham" userId="5bbb53c7-d495-4698-88bf-108d6fa2d942" providerId="ADAL" clId="{B73A3FF6-8705-4ACF-88C2-68B3E5470F6F}" dt="2022-06-11T15:54:20.583" v="4712"/>
          <ac:spMkLst>
            <pc:docMk/>
            <pc:sldMk cId="3505334926" sldId="473"/>
            <ac:spMk id="11" creationId="{501077A3-14A4-A029-600F-7BE1069F3523}"/>
          </ac:spMkLst>
        </pc:spChg>
        <pc:spChg chg="add mod">
          <ac:chgData name="Thanh Pham" userId="5bbb53c7-d495-4698-88bf-108d6fa2d942" providerId="ADAL" clId="{B73A3FF6-8705-4ACF-88C2-68B3E5470F6F}" dt="2022-06-11T15:55:23.097" v="4800" actId="2711"/>
          <ac:spMkLst>
            <pc:docMk/>
            <pc:sldMk cId="3505334926" sldId="473"/>
            <ac:spMk id="12" creationId="{1893258F-B3CB-4AA9-52BF-924792FBFCE0}"/>
          </ac:spMkLst>
        </pc:spChg>
        <pc:spChg chg="mod">
          <ac:chgData name="Thanh Pham" userId="5bbb53c7-d495-4698-88bf-108d6fa2d942" providerId="ADAL" clId="{B73A3FF6-8705-4ACF-88C2-68B3E5470F6F}" dt="2022-06-11T15:54:53.178" v="4793" actId="1035"/>
          <ac:spMkLst>
            <pc:docMk/>
            <pc:sldMk cId="3505334926" sldId="473"/>
            <ac:spMk id="13" creationId="{53BC16FC-34D3-5ADF-1D66-14D658FE8267}"/>
          </ac:spMkLst>
        </pc:spChg>
        <pc:spChg chg="del">
          <ac:chgData name="Thanh Pham" userId="5bbb53c7-d495-4698-88bf-108d6fa2d942" providerId="ADAL" clId="{B73A3FF6-8705-4ACF-88C2-68B3E5470F6F}" dt="2022-06-11T15:54:20.125" v="4711" actId="478"/>
          <ac:spMkLst>
            <pc:docMk/>
            <pc:sldMk cId="3505334926" sldId="473"/>
            <ac:spMk id="18" creationId="{F3E6A860-C996-06C5-705E-96AD0F153A13}"/>
          </ac:spMkLst>
        </pc:spChg>
        <pc:grpChg chg="add mod">
          <ac:chgData name="Thanh Pham" userId="5bbb53c7-d495-4698-88bf-108d6fa2d942" providerId="ADAL" clId="{B73A3FF6-8705-4ACF-88C2-68B3E5470F6F}" dt="2022-06-11T15:55:05.645" v="4796" actId="1036"/>
          <ac:grpSpMkLst>
            <pc:docMk/>
            <pc:sldMk cId="3505334926" sldId="473"/>
            <ac:grpSpMk id="6" creationId="{7294990E-E16F-0708-902E-2DA9616172CC}"/>
          </ac:grpSpMkLst>
        </pc:grpChg>
      </pc:sldChg>
      <pc:sldChg chg="delSp modSp add mod">
        <pc:chgData name="Thanh Pham" userId="5bbb53c7-d495-4698-88bf-108d6fa2d942" providerId="ADAL" clId="{B73A3FF6-8705-4ACF-88C2-68B3E5470F6F}" dt="2022-06-11T15:59:10.537" v="4951" actId="20577"/>
        <pc:sldMkLst>
          <pc:docMk/>
          <pc:sldMk cId="1521663733" sldId="474"/>
        </pc:sldMkLst>
        <pc:spChg chg="mod">
          <ac:chgData name="Thanh Pham" userId="5bbb53c7-d495-4698-88bf-108d6fa2d942" providerId="ADAL" clId="{B73A3FF6-8705-4ACF-88C2-68B3E5470F6F}" dt="2022-06-11T15:58:42.320" v="4843" actId="207"/>
          <ac:spMkLst>
            <pc:docMk/>
            <pc:sldMk cId="1521663733" sldId="474"/>
            <ac:spMk id="3" creationId="{D193A32A-7EB0-9643-8213-7D93B4125B07}"/>
          </ac:spMkLst>
        </pc:spChg>
        <pc:spChg chg="del">
          <ac:chgData name="Thanh Pham" userId="5bbb53c7-d495-4698-88bf-108d6fa2d942" providerId="ADAL" clId="{B73A3FF6-8705-4ACF-88C2-68B3E5470F6F}" dt="2022-06-11T15:58:44.398" v="4844" actId="478"/>
          <ac:spMkLst>
            <pc:docMk/>
            <pc:sldMk cId="1521663733" sldId="474"/>
            <ac:spMk id="5" creationId="{08F1732F-A69A-6848-92AF-6ED488631CEF}"/>
          </ac:spMkLst>
        </pc:spChg>
        <pc:spChg chg="del">
          <ac:chgData name="Thanh Pham" userId="5bbb53c7-d495-4698-88bf-108d6fa2d942" providerId="ADAL" clId="{B73A3FF6-8705-4ACF-88C2-68B3E5470F6F}" dt="2022-06-11T15:58:45.413" v="4845" actId="478"/>
          <ac:spMkLst>
            <pc:docMk/>
            <pc:sldMk cId="1521663733" sldId="474"/>
            <ac:spMk id="6" creationId="{70C2AD50-B5FA-D345-BC27-34A66774960E}"/>
          </ac:spMkLst>
        </pc:spChg>
        <pc:spChg chg="del">
          <ac:chgData name="Thanh Pham" userId="5bbb53c7-d495-4698-88bf-108d6fa2d942" providerId="ADAL" clId="{B73A3FF6-8705-4ACF-88C2-68B3E5470F6F}" dt="2022-06-11T15:58:46.270" v="4846" actId="478"/>
          <ac:spMkLst>
            <pc:docMk/>
            <pc:sldMk cId="1521663733" sldId="474"/>
            <ac:spMk id="7" creationId="{CA392A4F-F2E3-B24C-9855-8D346F7B7972}"/>
          </ac:spMkLst>
        </pc:spChg>
        <pc:spChg chg="mod">
          <ac:chgData name="Thanh Pham" userId="5bbb53c7-d495-4698-88bf-108d6fa2d942" providerId="ADAL" clId="{B73A3FF6-8705-4ACF-88C2-68B3E5470F6F}" dt="2022-06-11T15:59:10.537" v="4951" actId="20577"/>
          <ac:spMkLst>
            <pc:docMk/>
            <pc:sldMk cId="1521663733" sldId="474"/>
            <ac:spMk id="11" creationId="{57A89D5F-F781-AFC9-6282-C5C05772FB88}"/>
          </ac:spMkLst>
        </pc:spChg>
      </pc:sldChg>
      <pc:sldChg chg="modSp add mod">
        <pc:chgData name="Thanh Pham" userId="5bbb53c7-d495-4698-88bf-108d6fa2d942" providerId="ADAL" clId="{B73A3FF6-8705-4ACF-88C2-68B3E5470F6F}" dt="2022-06-11T16:01:45.177" v="4999" actId="20577"/>
        <pc:sldMkLst>
          <pc:docMk/>
          <pc:sldMk cId="1067491936" sldId="475"/>
        </pc:sldMkLst>
        <pc:spChg chg="mod">
          <ac:chgData name="Thanh Pham" userId="5bbb53c7-d495-4698-88bf-108d6fa2d942" providerId="ADAL" clId="{B73A3FF6-8705-4ACF-88C2-68B3E5470F6F}" dt="2022-06-11T16:01:45.177" v="4999" actId="20577"/>
          <ac:spMkLst>
            <pc:docMk/>
            <pc:sldMk cId="1067491936" sldId="475"/>
            <ac:spMk id="2" creationId="{602A9CF4-00B2-7940-B4AE-288D624C146E}"/>
          </ac:spMkLst>
        </pc:spChg>
        <pc:spChg chg="mod">
          <ac:chgData name="Thanh Pham" userId="5bbb53c7-d495-4698-88bf-108d6fa2d942" providerId="ADAL" clId="{B73A3FF6-8705-4ACF-88C2-68B3E5470F6F}" dt="2022-06-11T16:01:43.113" v="4995"/>
          <ac:spMkLst>
            <pc:docMk/>
            <pc:sldMk cId="1067491936" sldId="475"/>
            <ac:spMk id="3" creationId="{B1D89DDD-BBD7-7B4A-9E9A-D4858FCA36EF}"/>
          </ac:spMkLst>
        </pc:spChg>
      </pc:sldChg>
      <pc:sldChg chg="modSp add del mod">
        <pc:chgData name="Thanh Pham" userId="5bbb53c7-d495-4698-88bf-108d6fa2d942" providerId="ADAL" clId="{B73A3FF6-8705-4ACF-88C2-68B3E5470F6F}" dt="2022-06-11T16:02:44.423" v="5021" actId="47"/>
        <pc:sldMkLst>
          <pc:docMk/>
          <pc:sldMk cId="1340417260" sldId="476"/>
        </pc:sldMkLst>
        <pc:spChg chg="mod">
          <ac:chgData name="Thanh Pham" userId="5bbb53c7-d495-4698-88bf-108d6fa2d942" providerId="ADAL" clId="{B73A3FF6-8705-4ACF-88C2-68B3E5470F6F}" dt="2022-06-11T16:02:40.158" v="5019" actId="21"/>
          <ac:spMkLst>
            <pc:docMk/>
            <pc:sldMk cId="1340417260" sldId="476"/>
            <ac:spMk id="5" creationId="{311BC735-BA41-D78E-33EB-377026480F5B}"/>
          </ac:spMkLst>
        </pc:spChg>
      </pc:sldChg>
      <pc:sldChg chg="add del">
        <pc:chgData name="Thanh Pham" userId="5bbb53c7-d495-4698-88bf-108d6fa2d942" providerId="ADAL" clId="{B73A3FF6-8705-4ACF-88C2-68B3E5470F6F}" dt="2022-06-11T16:02:33.255" v="5017"/>
        <pc:sldMkLst>
          <pc:docMk/>
          <pc:sldMk cId="3208924960" sldId="476"/>
        </pc:sldMkLst>
      </pc:sldChg>
      <pc:sldMasterChg chg="delSldLayout modSldLayout">
        <pc:chgData name="Thanh Pham" userId="5bbb53c7-d495-4698-88bf-108d6fa2d942" providerId="ADAL" clId="{B73A3FF6-8705-4ACF-88C2-68B3E5470F6F}" dt="2022-06-11T07:02:12.441" v="1700" actId="47"/>
        <pc:sldMasterMkLst>
          <pc:docMk/>
          <pc:sldMasterMk cId="0" sldId="2147483667"/>
        </pc:sldMasterMkLst>
        <pc:sldLayoutChg chg="modSp">
          <pc:chgData name="Thanh Pham" userId="5bbb53c7-d495-4698-88bf-108d6fa2d942" providerId="ADAL" clId="{B73A3FF6-8705-4ACF-88C2-68B3E5470F6F}" dt="2022-06-11T06:15:05.865" v="917" actId="12"/>
          <pc:sldLayoutMkLst>
            <pc:docMk/>
            <pc:sldMasterMk cId="0" sldId="2147483667"/>
            <pc:sldLayoutMk cId="0" sldId="2147483653"/>
          </pc:sldLayoutMkLst>
          <pc:spChg chg="mod">
            <ac:chgData name="Thanh Pham" userId="5bbb53c7-d495-4698-88bf-108d6fa2d942" providerId="ADAL" clId="{B73A3FF6-8705-4ACF-88C2-68B3E5470F6F}" dt="2022-06-11T06:15:05.865" v="917" actId="12"/>
            <ac:spMkLst>
              <pc:docMk/>
              <pc:sldMasterMk cId="0" sldId="2147483667"/>
              <pc:sldLayoutMk cId="0" sldId="2147483653"/>
              <ac:spMk id="9" creationId="{86870534-7E1F-446C-80F6-B87DCD190815}"/>
            </ac:spMkLst>
          </pc:spChg>
        </pc:sldLayoutChg>
        <pc:sldLayoutChg chg="del">
          <pc:chgData name="Thanh Pham" userId="5bbb53c7-d495-4698-88bf-108d6fa2d942" providerId="ADAL" clId="{B73A3FF6-8705-4ACF-88C2-68B3E5470F6F}" dt="2022-06-11T07:02:12.441" v="1700" actId="47"/>
          <pc:sldLayoutMkLst>
            <pc:docMk/>
            <pc:sldMasterMk cId="0" sldId="2147483667"/>
            <pc:sldLayoutMk cId="1318417234" sldId="214748367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69F0B0-1DE1-4359-96CC-24CED71D98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FE99A6-382C-4B6A-8552-3C958CA9B9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7E0DA8-6D8D-4DDE-B343-840C92615184}" type="datetimeFigureOut">
              <a:rPr lang="en-US" smtClean="0"/>
              <a:t>20-Mar-23</a:t>
            </a:fld>
            <a:endParaRPr lang="en-US"/>
          </a:p>
        </p:txBody>
      </p:sp>
      <p:sp>
        <p:nvSpPr>
          <p:cNvPr id="4" name="Footer Placeholder 3">
            <a:extLst>
              <a:ext uri="{FF2B5EF4-FFF2-40B4-BE49-F238E27FC236}">
                <a16:creationId xmlns:a16="http://schemas.microsoft.com/office/drawing/2014/main" id="{2AE7F32F-E135-4973-92A9-0982806955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1A68E1C-DFAA-40E0-8B9D-D5C1CFDBD9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A2B2B4-6467-4AB4-AA21-F7DDAECD29EE}" type="slidenum">
              <a:rPr lang="en-US" smtClean="0"/>
              <a:t>‹#›</a:t>
            </a:fld>
            <a:endParaRPr lang="en-US"/>
          </a:p>
        </p:txBody>
      </p:sp>
    </p:spTree>
    <p:extLst>
      <p:ext uri="{BB962C8B-B14F-4D97-AF65-F5344CB8AC3E}">
        <p14:creationId xmlns:p14="http://schemas.microsoft.com/office/powerpoint/2010/main" val="881415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48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48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48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128" name="Google Shape;1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83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sp>
        <p:nvSpPr>
          <p:cNvPr id="239" name="Google Shape;23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_option 1">
  <p:cSld name="1_Title_option 1">
    <p:spTree>
      <p:nvGrpSpPr>
        <p:cNvPr id="1" name="Shape 15"/>
        <p:cNvGrpSpPr/>
        <p:nvPr/>
      </p:nvGrpSpPr>
      <p:grpSpPr>
        <a:xfrm>
          <a:off x="0" y="0"/>
          <a:ext cx="0" cy="0"/>
          <a:chOff x="0" y="0"/>
          <a:chExt cx="0" cy="0"/>
        </a:xfrm>
      </p:grpSpPr>
      <p:sp>
        <p:nvSpPr>
          <p:cNvPr id="16" name="Google Shape;16;p2"/>
          <p:cNvSpPr/>
          <p:nvPr/>
        </p:nvSpPr>
        <p:spPr>
          <a:xfrm>
            <a:off x="0" y="0"/>
            <a:ext cx="12192000" cy="6858000"/>
          </a:xfrm>
          <a:prstGeom prst="rect">
            <a:avLst/>
          </a:prstGeom>
          <a:solidFill>
            <a:schemeClr val="accent1"/>
          </a:solidFill>
          <a:ln>
            <a:noFill/>
          </a:ln>
        </p:spPr>
        <p:txBody>
          <a:bodyPr spcFirstLastPara="1" wrap="square" lIns="121900" tIns="60925" rIns="121900" bIns="60925" anchor="ctr" anchorCtr="0">
            <a:noAutofit/>
          </a:bodyPr>
          <a:lstStyle/>
          <a:p>
            <a:pPr marL="457200" marR="0" lvl="0" indent="-228600" algn="ctr" rtl="0">
              <a:spcBef>
                <a:spcPts val="0"/>
              </a:spcBef>
              <a:spcAft>
                <a:spcPts val="0"/>
              </a:spcAft>
              <a:buClr>
                <a:schemeClr val="accent1"/>
              </a:buClr>
              <a:buSzPts val="2400"/>
              <a:buFont typeface="Calibri"/>
              <a:buNone/>
            </a:pPr>
            <a:r>
              <a:rPr lang="en-US" sz="2400">
                <a:solidFill>
                  <a:schemeClr val="accent1"/>
                </a:solidFill>
                <a:latin typeface="Calibri"/>
                <a:ea typeface="Calibri"/>
                <a:cs typeface="Calibri"/>
                <a:sym typeface="Calibri"/>
              </a:rPr>
              <a:t>   </a:t>
            </a:r>
            <a:endParaRPr sz="2400">
              <a:solidFill>
                <a:schemeClr val="accent1"/>
              </a:solidFill>
              <a:latin typeface="Calibri"/>
              <a:ea typeface="Calibri"/>
              <a:cs typeface="Calibri"/>
              <a:sym typeface="Calibri"/>
            </a:endParaRPr>
          </a:p>
        </p:txBody>
      </p:sp>
      <p:pic>
        <p:nvPicPr>
          <p:cNvPr id="30" name="Picture 29" descr="A close up of a box&#10;&#10;Description automatically generated">
            <a:extLst>
              <a:ext uri="{FF2B5EF4-FFF2-40B4-BE49-F238E27FC236}">
                <a16:creationId xmlns:a16="http://schemas.microsoft.com/office/drawing/2014/main" id="{EC0EC739-1EDF-47B7-917E-829BB61E7F9F}"/>
              </a:ext>
            </a:extLst>
          </p:cNvPr>
          <p:cNvPicPr>
            <a:picLocks noChangeAspect="1"/>
          </p:cNvPicPr>
          <p:nvPr userDrawn="1"/>
        </p:nvPicPr>
        <p:blipFill>
          <a:blip r:embed="rId2"/>
          <a:stretch>
            <a:fillRect/>
          </a:stretch>
        </p:blipFill>
        <p:spPr>
          <a:xfrm>
            <a:off x="6897482" y="0"/>
            <a:ext cx="5294518" cy="6858000"/>
          </a:xfrm>
          <a:prstGeom prst="rect">
            <a:avLst/>
          </a:prstGeom>
        </p:spPr>
      </p:pic>
      <p:pic>
        <p:nvPicPr>
          <p:cNvPr id="14" name="Picture 13" descr="A picture containing indoor, shelf, book, computer&#10;&#10;Description automatically generated" hidden="1">
            <a:extLst>
              <a:ext uri="{FF2B5EF4-FFF2-40B4-BE49-F238E27FC236}">
                <a16:creationId xmlns:a16="http://schemas.microsoft.com/office/drawing/2014/main" id="{EA067864-3120-4724-BEBB-5E229360D2A0}"/>
              </a:ext>
            </a:extLst>
          </p:cNvPr>
          <p:cNvPicPr>
            <a:picLocks noChangeAspect="1"/>
          </p:cNvPicPr>
          <p:nvPr userDrawn="1"/>
        </p:nvPicPr>
        <p:blipFill>
          <a:blip r:embed="rId3"/>
          <a:stretch>
            <a:fillRect/>
          </a:stretch>
        </p:blipFill>
        <p:spPr>
          <a:xfrm>
            <a:off x="6854212" y="0"/>
            <a:ext cx="5337787" cy="6858000"/>
          </a:xfrm>
          <a:prstGeom prst="rect">
            <a:avLst/>
          </a:prstGeom>
        </p:spPr>
      </p:pic>
      <p:pic>
        <p:nvPicPr>
          <p:cNvPr id="18" name="Google Shape;18;p2" descr="A house with trees in the background&#10;&#10;Description automatically generated" hidden="1"/>
          <p:cNvPicPr preferRelativeResize="0"/>
          <p:nvPr userDrawn="1"/>
        </p:nvPicPr>
        <p:blipFill rotWithShape="1">
          <a:blip r:embed="rId4">
            <a:alphaModFix/>
          </a:blip>
          <a:srcRect l="23622" r="27291"/>
          <a:stretch/>
        </p:blipFill>
        <p:spPr>
          <a:xfrm>
            <a:off x="7136705" y="0"/>
            <a:ext cx="5059933" cy="6858000"/>
          </a:xfrm>
          <a:prstGeom prst="rect">
            <a:avLst/>
          </a:prstGeom>
          <a:noFill/>
          <a:ln>
            <a:noFill/>
          </a:ln>
        </p:spPr>
      </p:pic>
      <p:pic>
        <p:nvPicPr>
          <p:cNvPr id="19" name="Google Shape;19;p2" descr="A close up of a logo&#10;&#10;Description automatically generated"/>
          <p:cNvPicPr preferRelativeResize="0"/>
          <p:nvPr/>
        </p:nvPicPr>
        <p:blipFill rotWithShape="1">
          <a:blip r:embed="rId5">
            <a:alphaModFix/>
          </a:blip>
          <a:srcRect/>
          <a:stretch/>
        </p:blipFill>
        <p:spPr>
          <a:xfrm>
            <a:off x="7195278" y="3971612"/>
            <a:ext cx="4996721" cy="2886389"/>
          </a:xfrm>
          <a:prstGeom prst="rect">
            <a:avLst/>
          </a:prstGeom>
          <a:noFill/>
          <a:ln>
            <a:noFill/>
          </a:ln>
        </p:spPr>
      </p:pic>
      <p:pic>
        <p:nvPicPr>
          <p:cNvPr id="8" name="Google Shape;27;p3" descr="A picture containing drawing&#10;&#10;Description automatically generated">
            <a:extLst>
              <a:ext uri="{FF2B5EF4-FFF2-40B4-BE49-F238E27FC236}">
                <a16:creationId xmlns:a16="http://schemas.microsoft.com/office/drawing/2014/main" id="{A523DBC8-893E-4186-98FC-7996D8715021}"/>
              </a:ext>
            </a:extLst>
          </p:cNvPr>
          <p:cNvPicPr preferRelativeResize="0"/>
          <p:nvPr userDrawn="1"/>
        </p:nvPicPr>
        <p:blipFill rotWithShape="1">
          <a:blip r:embed="rId6">
            <a:alphaModFix/>
          </a:blip>
          <a:srcRect/>
          <a:stretch/>
        </p:blipFill>
        <p:spPr>
          <a:xfrm>
            <a:off x="10365163" y="6036379"/>
            <a:ext cx="1492803" cy="516270"/>
          </a:xfrm>
          <a:prstGeom prst="rect">
            <a:avLst/>
          </a:prstGeom>
          <a:noFill/>
          <a:ln>
            <a:noFill/>
          </a:ln>
        </p:spPr>
      </p:pic>
      <p:sp>
        <p:nvSpPr>
          <p:cNvPr id="21" name="Google Shape;21;p2"/>
          <p:cNvSpPr txBox="1">
            <a:spLocks noGrp="1"/>
          </p:cNvSpPr>
          <p:nvPr>
            <p:ph type="title"/>
          </p:nvPr>
        </p:nvSpPr>
        <p:spPr>
          <a:xfrm>
            <a:off x="616050" y="1240972"/>
            <a:ext cx="5781325" cy="659270"/>
          </a:xfrm>
          <a:prstGeom prst="rect">
            <a:avLst/>
          </a:prstGeom>
          <a:solidFill>
            <a:schemeClr val="dk2"/>
          </a:solidFill>
          <a:ln>
            <a:noFill/>
          </a:ln>
        </p:spPr>
        <p:txBody>
          <a:bodyPr spcFirstLastPara="1" wrap="square" lIns="91425" tIns="45700" rIns="91425" bIns="45700" anchor="ctr" anchorCtr="0">
            <a:noAutofit/>
          </a:bodyPr>
          <a:lstStyle>
            <a:lvl1pPr marL="119063" lvl="0" indent="0" algn="l">
              <a:lnSpc>
                <a:spcPct val="100000"/>
              </a:lnSpc>
              <a:spcBef>
                <a:spcPts val="0"/>
              </a:spcBef>
              <a:spcAft>
                <a:spcPts val="0"/>
              </a:spcAft>
              <a:buSzPts val="1400"/>
              <a:buNone/>
              <a:tabLst/>
              <a:defRPr sz="4000">
                <a:solidFill>
                  <a:schemeClr val="lt1"/>
                </a:solidFill>
              </a:defRPr>
            </a:lvl1pPr>
            <a:lvl2pPr lvl="1" algn="l">
              <a:lnSpc>
                <a:spcPct val="222222"/>
              </a:lnSpc>
              <a:spcBef>
                <a:spcPts val="0"/>
              </a:spcBef>
              <a:spcAft>
                <a:spcPts val="0"/>
              </a:spcAft>
              <a:buSzPts val="1400"/>
              <a:buNone/>
              <a:defRPr/>
            </a:lvl2pPr>
            <a:lvl3pPr lvl="2" algn="l">
              <a:lnSpc>
                <a:spcPct val="222222"/>
              </a:lnSpc>
              <a:spcBef>
                <a:spcPts val="0"/>
              </a:spcBef>
              <a:spcAft>
                <a:spcPts val="0"/>
              </a:spcAft>
              <a:buSzPts val="1400"/>
              <a:buNone/>
              <a:defRPr/>
            </a:lvl3pPr>
            <a:lvl4pPr lvl="3" algn="l">
              <a:lnSpc>
                <a:spcPct val="222222"/>
              </a:lnSpc>
              <a:spcBef>
                <a:spcPts val="0"/>
              </a:spcBef>
              <a:spcAft>
                <a:spcPts val="0"/>
              </a:spcAft>
              <a:buSzPts val="1400"/>
              <a:buNone/>
              <a:defRPr/>
            </a:lvl4pPr>
            <a:lvl5pPr lvl="4" algn="l">
              <a:lnSpc>
                <a:spcPct val="222222"/>
              </a:lnSpc>
              <a:spcBef>
                <a:spcPts val="0"/>
              </a:spcBef>
              <a:spcAft>
                <a:spcPts val="0"/>
              </a:spcAft>
              <a:buSzPts val="1400"/>
              <a:buNone/>
              <a:defRPr/>
            </a:lvl5pPr>
            <a:lvl6pPr lvl="5" algn="l">
              <a:lnSpc>
                <a:spcPct val="222222"/>
              </a:lnSpc>
              <a:spcBef>
                <a:spcPts val="0"/>
              </a:spcBef>
              <a:spcAft>
                <a:spcPts val="0"/>
              </a:spcAft>
              <a:buSzPts val="1400"/>
              <a:buNone/>
              <a:defRPr/>
            </a:lvl6pPr>
            <a:lvl7pPr lvl="6" algn="l">
              <a:lnSpc>
                <a:spcPct val="222222"/>
              </a:lnSpc>
              <a:spcBef>
                <a:spcPts val="0"/>
              </a:spcBef>
              <a:spcAft>
                <a:spcPts val="0"/>
              </a:spcAft>
              <a:buSzPts val="1400"/>
              <a:buNone/>
              <a:defRPr/>
            </a:lvl7pPr>
            <a:lvl8pPr lvl="7" algn="l">
              <a:lnSpc>
                <a:spcPct val="222222"/>
              </a:lnSpc>
              <a:spcBef>
                <a:spcPts val="0"/>
              </a:spcBef>
              <a:spcAft>
                <a:spcPts val="0"/>
              </a:spcAft>
              <a:buSzPts val="1400"/>
              <a:buNone/>
              <a:defRPr/>
            </a:lvl8pPr>
            <a:lvl9pPr lvl="8" algn="l">
              <a:lnSpc>
                <a:spcPct val="222222"/>
              </a:lnSpc>
              <a:spcBef>
                <a:spcPts val="0"/>
              </a:spcBef>
              <a:spcAft>
                <a:spcPts val="0"/>
              </a:spcAft>
              <a:buSzPts val="1400"/>
              <a:buNone/>
              <a:defRPr/>
            </a:lvl9pPr>
          </a:lstStyle>
          <a:p>
            <a:r>
              <a:rPr lang="en-US"/>
              <a:t>Click to edit Master title style</a:t>
            </a:r>
            <a:endParaRPr/>
          </a:p>
        </p:txBody>
      </p:sp>
      <p:sp>
        <p:nvSpPr>
          <p:cNvPr id="17" name="Google Shape;17;p2"/>
          <p:cNvSpPr txBox="1">
            <a:spLocks noGrp="1"/>
          </p:cNvSpPr>
          <p:nvPr>
            <p:ph type="subTitle" idx="1"/>
          </p:nvPr>
        </p:nvSpPr>
        <p:spPr>
          <a:xfrm>
            <a:off x="616052" y="2052227"/>
            <a:ext cx="5781324" cy="646331"/>
          </a:xfrm>
          <a:prstGeom prst="rect">
            <a:avLst/>
          </a:prstGeom>
          <a:noFill/>
          <a:ln>
            <a:solidFill>
              <a:schemeClr val="bg1"/>
            </a:solidFill>
          </a:ln>
        </p:spPr>
        <p:txBody>
          <a:bodyPr spcFirstLastPara="1" wrap="square" lIns="0" tIns="45700" rIns="91425" bIns="45700" anchor="t" anchorCtr="0">
            <a:noAutofit/>
          </a:bodyPr>
          <a:lstStyle>
            <a:lvl1pPr marL="228600" lvl="0" indent="0" algn="l">
              <a:spcBef>
                <a:spcPts val="0"/>
              </a:spcBef>
              <a:spcAft>
                <a:spcPts val="0"/>
              </a:spcAft>
              <a:buClr>
                <a:schemeClr val="lt1"/>
              </a:buClr>
              <a:buSzPts val="3800"/>
              <a:buNone/>
              <a:tabLst/>
              <a:defRPr sz="3200" b="0">
                <a:solidFill>
                  <a:schemeClr val="lt1"/>
                </a:solidFill>
                <a:latin typeface="Arial"/>
                <a:ea typeface="Arial"/>
                <a:cs typeface="Arial"/>
                <a:sym typeface="Arial"/>
              </a:defRPr>
            </a:lvl1pPr>
            <a:lvl2pPr lvl="1" algn="ctr">
              <a:spcBef>
                <a:spcPts val="400"/>
              </a:spcBef>
              <a:spcAft>
                <a:spcPts val="0"/>
              </a:spcAft>
              <a:buClr>
                <a:schemeClr val="dk1"/>
              </a:buClr>
              <a:buSzPts val="2000"/>
              <a:buNone/>
              <a:defRPr sz="2000"/>
            </a:lvl2pPr>
            <a:lvl3pPr lvl="2" algn="ctr">
              <a:lnSpc>
                <a:spcPct val="110000"/>
              </a:lnSpc>
              <a:spcBef>
                <a:spcPts val="800"/>
              </a:spcBef>
              <a:spcAft>
                <a:spcPts val="0"/>
              </a:spcAft>
              <a:buClr>
                <a:schemeClr val="dk1"/>
              </a:buClr>
              <a:buSzPts val="1800"/>
              <a:buNone/>
              <a:defRPr sz="1800"/>
            </a:lvl3pPr>
            <a:lvl4pPr lvl="3" algn="ctr">
              <a:lnSpc>
                <a:spcPct val="110000"/>
              </a:lnSpc>
              <a:spcBef>
                <a:spcPts val="320"/>
              </a:spcBef>
              <a:spcAft>
                <a:spcPts val="0"/>
              </a:spcAft>
              <a:buSzPts val="1600"/>
              <a:buNone/>
              <a:defRPr sz="1600"/>
            </a:lvl4pPr>
            <a:lvl5pPr lvl="4" algn="ctr">
              <a:spcBef>
                <a:spcPts val="1067"/>
              </a:spcBef>
              <a:spcAft>
                <a:spcPts val="0"/>
              </a:spcAft>
              <a:buClr>
                <a:schemeClr val="dk1"/>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r>
              <a:rPr lang="en-US"/>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userDrawn="1">
  <p:cSld name="Custom Layout">
    <p:spTree>
      <p:nvGrpSpPr>
        <p:cNvPr id="1" name="Shape 48"/>
        <p:cNvGrpSpPr/>
        <p:nvPr/>
      </p:nvGrpSpPr>
      <p:grpSpPr>
        <a:xfrm>
          <a:off x="0" y="0"/>
          <a:ext cx="0" cy="0"/>
          <a:chOff x="0" y="0"/>
          <a:chExt cx="0" cy="0"/>
        </a:xfrm>
      </p:grpSpPr>
      <p:sp>
        <p:nvSpPr>
          <p:cNvPr id="50" name="Google Shape;50;p7"/>
          <p:cNvSpPr/>
          <p:nvPr userDrawn="1"/>
        </p:nvSpPr>
        <p:spPr>
          <a:xfrm>
            <a:off x="0" y="0"/>
            <a:ext cx="12192000" cy="6858000"/>
          </a:xfrm>
          <a:prstGeom prst="rect">
            <a:avLst/>
          </a:prstGeom>
          <a:solidFill>
            <a:srgbClr val="F1F2E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3" name="Google Shape;53;p7"/>
          <p:cNvPicPr preferRelativeResize="0"/>
          <p:nvPr/>
        </p:nvPicPr>
        <p:blipFill rotWithShape="1">
          <a:blip r:embed="rId2">
            <a:alphaModFix/>
          </a:blip>
          <a:srcRect/>
          <a:stretch/>
        </p:blipFill>
        <p:spPr>
          <a:xfrm>
            <a:off x="-28949" y="-19878"/>
            <a:ext cx="1587178" cy="6858000"/>
          </a:xfrm>
          <a:prstGeom prst="rect">
            <a:avLst/>
          </a:prstGeom>
          <a:noFill/>
          <a:ln>
            <a:noFill/>
          </a:ln>
        </p:spPr>
      </p:pic>
      <p:pic>
        <p:nvPicPr>
          <p:cNvPr id="51" name="Google Shape;51;p7"/>
          <p:cNvPicPr preferRelativeResize="0"/>
          <p:nvPr/>
        </p:nvPicPr>
        <p:blipFill rotWithShape="1">
          <a:blip r:embed="rId3">
            <a:alphaModFix/>
          </a:blip>
          <a:srcRect/>
          <a:stretch/>
        </p:blipFill>
        <p:spPr>
          <a:xfrm>
            <a:off x="0" y="6655618"/>
            <a:ext cx="12192000" cy="202383"/>
          </a:xfrm>
          <a:prstGeom prst="rect">
            <a:avLst/>
          </a:prstGeom>
          <a:noFill/>
          <a:ln>
            <a:noFill/>
          </a:ln>
        </p:spPr>
      </p:pic>
      <p:pic>
        <p:nvPicPr>
          <p:cNvPr id="3" name="Google Shape;47;p6">
            <a:extLst>
              <a:ext uri="{FF2B5EF4-FFF2-40B4-BE49-F238E27FC236}">
                <a16:creationId xmlns:a16="http://schemas.microsoft.com/office/drawing/2014/main" id="{9CC28B7C-6878-425A-9501-77DFCCA79A5A}"/>
              </a:ext>
            </a:extLst>
          </p:cNvPr>
          <p:cNvPicPr preferRelativeResize="0"/>
          <p:nvPr userDrawn="1"/>
        </p:nvPicPr>
        <p:blipFill rotWithShape="1">
          <a:blip r:embed="rId4">
            <a:alphaModFix/>
          </a:blip>
          <a:srcRect/>
          <a:stretch/>
        </p:blipFill>
        <p:spPr>
          <a:xfrm>
            <a:off x="10706809" y="282479"/>
            <a:ext cx="875591" cy="854855"/>
          </a:xfrm>
          <a:prstGeom prst="rect">
            <a:avLst/>
          </a:prstGeom>
          <a:noFill/>
          <a:ln>
            <a:noFill/>
          </a:ln>
        </p:spPr>
      </p:pic>
      <p:sp>
        <p:nvSpPr>
          <p:cNvPr id="10" name="Google Shape;49;p7">
            <a:extLst>
              <a:ext uri="{FF2B5EF4-FFF2-40B4-BE49-F238E27FC236}">
                <a16:creationId xmlns:a16="http://schemas.microsoft.com/office/drawing/2014/main" id="{6A04FB81-A35E-4B69-AC2D-696978DD515D}"/>
              </a:ext>
            </a:extLst>
          </p:cNvPr>
          <p:cNvSpPr txBox="1">
            <a:spLocks noGrp="1"/>
          </p:cNvSpPr>
          <p:nvPr>
            <p:ph type="title" hasCustomPrompt="1"/>
          </p:nvPr>
        </p:nvSpPr>
        <p:spPr>
          <a:xfrm>
            <a:off x="1865502" y="282479"/>
            <a:ext cx="8667032" cy="872067"/>
          </a:xfrm>
          <a:prstGeom prst="rect">
            <a:avLst/>
          </a:prstGeom>
          <a:noFill/>
          <a:ln w="19050">
            <a:solidFill>
              <a:srgbClr val="222160"/>
            </a:solidFill>
          </a:ln>
        </p:spPr>
        <p:txBody>
          <a:bodyPr spcFirstLastPara="1" wrap="square" lIns="91425" tIns="45700" rIns="91425" bIns="45700" anchor="ctr" anchorCtr="0">
            <a:noAutofit/>
          </a:bodyPr>
          <a:lstStyle>
            <a:lvl1pPr marL="228600" lvl="0" algn="l">
              <a:lnSpc>
                <a:spcPct val="100000"/>
              </a:lnSpc>
              <a:spcBef>
                <a:spcPts val="0"/>
              </a:spcBef>
              <a:spcAft>
                <a:spcPts val="0"/>
              </a:spcAft>
              <a:buSzPts val="1400"/>
              <a:buNone/>
              <a:defRPr sz="3600">
                <a:solidFill>
                  <a:srgbClr val="222160"/>
                </a:solidFill>
              </a:defRPr>
            </a:lvl1pPr>
            <a:lvl2pPr lvl="1" algn="l">
              <a:lnSpc>
                <a:spcPct val="222222"/>
              </a:lnSpc>
              <a:spcBef>
                <a:spcPts val="0"/>
              </a:spcBef>
              <a:spcAft>
                <a:spcPts val="0"/>
              </a:spcAft>
              <a:buSzPts val="1400"/>
              <a:buNone/>
              <a:defRPr/>
            </a:lvl2pPr>
            <a:lvl3pPr lvl="2" algn="l">
              <a:lnSpc>
                <a:spcPct val="222222"/>
              </a:lnSpc>
              <a:spcBef>
                <a:spcPts val="0"/>
              </a:spcBef>
              <a:spcAft>
                <a:spcPts val="0"/>
              </a:spcAft>
              <a:buSzPts val="1400"/>
              <a:buNone/>
              <a:defRPr/>
            </a:lvl3pPr>
            <a:lvl4pPr lvl="3" algn="l">
              <a:lnSpc>
                <a:spcPct val="222222"/>
              </a:lnSpc>
              <a:spcBef>
                <a:spcPts val="0"/>
              </a:spcBef>
              <a:spcAft>
                <a:spcPts val="0"/>
              </a:spcAft>
              <a:buSzPts val="1400"/>
              <a:buNone/>
              <a:defRPr/>
            </a:lvl4pPr>
            <a:lvl5pPr lvl="4" algn="l">
              <a:lnSpc>
                <a:spcPct val="222222"/>
              </a:lnSpc>
              <a:spcBef>
                <a:spcPts val="0"/>
              </a:spcBef>
              <a:spcAft>
                <a:spcPts val="0"/>
              </a:spcAft>
              <a:buSzPts val="1400"/>
              <a:buNone/>
              <a:defRPr/>
            </a:lvl5pPr>
            <a:lvl6pPr lvl="5" algn="l">
              <a:lnSpc>
                <a:spcPct val="222222"/>
              </a:lnSpc>
              <a:spcBef>
                <a:spcPts val="0"/>
              </a:spcBef>
              <a:spcAft>
                <a:spcPts val="0"/>
              </a:spcAft>
              <a:buSzPts val="1400"/>
              <a:buNone/>
              <a:defRPr/>
            </a:lvl6pPr>
            <a:lvl7pPr lvl="6" algn="l">
              <a:lnSpc>
                <a:spcPct val="222222"/>
              </a:lnSpc>
              <a:spcBef>
                <a:spcPts val="0"/>
              </a:spcBef>
              <a:spcAft>
                <a:spcPts val="0"/>
              </a:spcAft>
              <a:buSzPts val="1400"/>
              <a:buNone/>
              <a:defRPr/>
            </a:lvl7pPr>
            <a:lvl8pPr lvl="7" algn="l">
              <a:lnSpc>
                <a:spcPct val="222222"/>
              </a:lnSpc>
              <a:spcBef>
                <a:spcPts val="0"/>
              </a:spcBef>
              <a:spcAft>
                <a:spcPts val="0"/>
              </a:spcAft>
              <a:buSzPts val="1400"/>
              <a:buNone/>
              <a:defRPr/>
            </a:lvl8pPr>
            <a:lvl9pPr lvl="8" algn="l">
              <a:lnSpc>
                <a:spcPct val="222222"/>
              </a:lnSpc>
              <a:spcBef>
                <a:spcPts val="0"/>
              </a:spcBef>
              <a:spcAft>
                <a:spcPts val="0"/>
              </a:spcAft>
              <a:buSzPts val="1400"/>
              <a:buNone/>
              <a:defRPr/>
            </a:lvl9pPr>
          </a:lstStyle>
          <a:p>
            <a:r>
              <a:rPr lang="en-US"/>
              <a:t>Heading here</a:t>
            </a:r>
            <a:endParaRPr/>
          </a:p>
        </p:txBody>
      </p:sp>
      <p:sp>
        <p:nvSpPr>
          <p:cNvPr id="9" name="Content Placeholder 1">
            <a:extLst>
              <a:ext uri="{FF2B5EF4-FFF2-40B4-BE49-F238E27FC236}">
                <a16:creationId xmlns:a16="http://schemas.microsoft.com/office/drawing/2014/main" id="{86870534-7E1F-446C-80F6-B87DCD190815}"/>
              </a:ext>
            </a:extLst>
          </p:cNvPr>
          <p:cNvSpPr>
            <a:spLocks noGrp="1"/>
          </p:cNvSpPr>
          <p:nvPr>
            <p:ph idx="1"/>
          </p:nvPr>
        </p:nvSpPr>
        <p:spPr>
          <a:xfrm>
            <a:off x="1865501" y="1482403"/>
            <a:ext cx="9716899" cy="4918395"/>
          </a:xfrm>
          <a:ln w="19050">
            <a:solidFill>
              <a:srgbClr val="222160"/>
            </a:solidFill>
          </a:ln>
        </p:spPr>
        <p:txBody>
          <a:bodyPr/>
          <a:lstStyle>
            <a:lvl1pPr>
              <a:lnSpc>
                <a:spcPct val="150000"/>
              </a:lnSpc>
              <a:spcBef>
                <a:spcPts val="600"/>
              </a:spcBef>
              <a:spcAft>
                <a:spcPts val="600"/>
              </a:spcAft>
              <a:buSzPct val="70000"/>
              <a:buFont typeface="Arial" panose="020B0604020202020204" pitchFamily="34" charset="0"/>
              <a:buChar char="•"/>
              <a:defRPr sz="2000" b="0">
                <a:solidFill>
                  <a:srgbClr val="222160"/>
                </a:solidFill>
              </a:defRPr>
            </a:lvl1pPr>
            <a:lvl2pPr marL="914400" indent="-228600">
              <a:lnSpc>
                <a:spcPct val="150000"/>
              </a:lnSpc>
              <a:spcBef>
                <a:spcPts val="600"/>
              </a:spcBef>
              <a:spcAft>
                <a:spcPts val="600"/>
              </a:spcAft>
              <a:buFont typeface="Courier New" panose="02070309020205020404" pitchFamily="49" charset="0"/>
              <a:buChar char="o"/>
              <a:defRPr lang="en-US" sz="1800" b="0" i="0" u="none" strike="noStrike" cap="none" dirty="0" smtClean="0">
                <a:solidFill>
                  <a:srgbClr val="222160"/>
                </a:solidFill>
                <a:latin typeface="Arial"/>
                <a:ea typeface="Arial"/>
                <a:cs typeface="Arial"/>
                <a:sym typeface="Arial"/>
              </a:defRPr>
            </a:lvl2pPr>
            <a:lvl3pPr>
              <a:buFont typeface="Arial" panose="020B0604020202020204" pitchFamily="34" charset="0"/>
              <a:buChar char="•"/>
              <a:defRPr lang="en-US" sz="1600" b="0" i="0" u="none" strike="noStrike" cap="none" dirty="0" smtClean="0">
                <a:solidFill>
                  <a:srgbClr val="222160"/>
                </a:solidFill>
                <a:latin typeface="Arial"/>
                <a:ea typeface="Arial"/>
                <a:cs typeface="Arial"/>
                <a:sym typeface="Arial"/>
              </a:defRPr>
            </a:lvl3pPr>
          </a:lstStyle>
          <a:p>
            <a:pPr lvl="0"/>
            <a:r>
              <a:rPr lang="en-US"/>
              <a:t>Click to edit Master text styles</a:t>
            </a:r>
          </a:p>
          <a:p>
            <a:pPr lvl="1"/>
            <a:r>
              <a:rPr lang="en-US"/>
              <a:t>Test</a:t>
            </a:r>
          </a:p>
          <a:p>
            <a:pPr lvl="1"/>
            <a:endParaRPr lang="en-US"/>
          </a:p>
        </p:txBody>
      </p:sp>
      <p:sp>
        <p:nvSpPr>
          <p:cNvPr id="13" name="Slide Number Placeholder 8">
            <a:extLst>
              <a:ext uri="{FF2B5EF4-FFF2-40B4-BE49-F238E27FC236}">
                <a16:creationId xmlns:a16="http://schemas.microsoft.com/office/drawing/2014/main" id="{80458AF9-59F0-40BD-903C-004C79B79DA6}"/>
              </a:ext>
            </a:extLst>
          </p:cNvPr>
          <p:cNvSpPr>
            <a:spLocks noGrp="1"/>
          </p:cNvSpPr>
          <p:nvPr>
            <p:ph type="sldNum" sz="quarter" idx="16"/>
          </p:nvPr>
        </p:nvSpPr>
        <p:spPr>
          <a:xfrm>
            <a:off x="5878048" y="6605587"/>
            <a:ext cx="435904" cy="252413"/>
          </a:xfrm>
          <a:prstGeom prst="rect">
            <a:avLst/>
          </a:prstGeom>
        </p:spPr>
        <p:txBody>
          <a:bodyPr/>
          <a:lstStyle>
            <a:lvl1pPr>
              <a:defRPr>
                <a:solidFill>
                  <a:schemeClr val="bg1"/>
                </a:solidFill>
              </a:defRPr>
            </a:lvl1pPr>
          </a:lstStyle>
          <a:p>
            <a:fld id="{66B7A6BE-7A3D-1C4F-BEDA-C5431FB9FC0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option 4" preserve="1" userDrawn="1">
  <p:cSld name="1_Section_option 4">
    <p:spTree>
      <p:nvGrpSpPr>
        <p:cNvPr id="1" name="Shape 96"/>
        <p:cNvGrpSpPr/>
        <p:nvPr/>
      </p:nvGrpSpPr>
      <p:grpSpPr>
        <a:xfrm>
          <a:off x="0" y="0"/>
          <a:ext cx="0" cy="0"/>
          <a:chOff x="0" y="0"/>
          <a:chExt cx="0" cy="0"/>
        </a:xfrm>
      </p:grpSpPr>
      <p:sp>
        <p:nvSpPr>
          <p:cNvPr id="3" name="Google Shape;50;p7">
            <a:extLst>
              <a:ext uri="{FF2B5EF4-FFF2-40B4-BE49-F238E27FC236}">
                <a16:creationId xmlns:a16="http://schemas.microsoft.com/office/drawing/2014/main" id="{03717ADE-3AC8-4D17-99EC-50ECADE793DC}"/>
              </a:ext>
            </a:extLst>
          </p:cNvPr>
          <p:cNvSpPr/>
          <p:nvPr userDrawn="1"/>
        </p:nvSpPr>
        <p:spPr>
          <a:xfrm>
            <a:off x="0" y="0"/>
            <a:ext cx="12192000" cy="6858000"/>
          </a:xfrm>
          <a:prstGeom prst="rect">
            <a:avLst/>
          </a:prstGeom>
          <a:solidFill>
            <a:srgbClr val="F1F2E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 name="Google Shape;46;p6">
            <a:extLst>
              <a:ext uri="{FF2B5EF4-FFF2-40B4-BE49-F238E27FC236}">
                <a16:creationId xmlns:a16="http://schemas.microsoft.com/office/drawing/2014/main" id="{BE9429CC-5A2E-4ED8-B12B-9CB566F10043}"/>
              </a:ext>
            </a:extLst>
          </p:cNvPr>
          <p:cNvPicPr preferRelativeResize="0"/>
          <p:nvPr userDrawn="1"/>
        </p:nvPicPr>
        <p:blipFill rotWithShape="1">
          <a:blip r:embed="rId2">
            <a:alphaModFix/>
          </a:blip>
          <a:srcRect/>
          <a:stretch/>
        </p:blipFill>
        <p:spPr>
          <a:xfrm>
            <a:off x="0" y="6655618"/>
            <a:ext cx="12192000" cy="202383"/>
          </a:xfrm>
          <a:prstGeom prst="rect">
            <a:avLst/>
          </a:prstGeom>
          <a:noFill/>
          <a:ln>
            <a:noFill/>
          </a:ln>
        </p:spPr>
      </p:pic>
      <p:cxnSp>
        <p:nvCxnSpPr>
          <p:cNvPr id="9" name="Google Shape;83;p11">
            <a:extLst>
              <a:ext uri="{FF2B5EF4-FFF2-40B4-BE49-F238E27FC236}">
                <a16:creationId xmlns:a16="http://schemas.microsoft.com/office/drawing/2014/main" id="{EC5FD1D6-8C3B-4BB9-9B32-10E49ECF6A9B}"/>
              </a:ext>
            </a:extLst>
          </p:cNvPr>
          <p:cNvCxnSpPr>
            <a:cxnSpLocks/>
          </p:cNvCxnSpPr>
          <p:nvPr userDrawn="1"/>
        </p:nvCxnSpPr>
        <p:spPr>
          <a:xfrm>
            <a:off x="9024257" y="1482405"/>
            <a:ext cx="0" cy="4918395"/>
          </a:xfrm>
          <a:prstGeom prst="straightConnector1">
            <a:avLst/>
          </a:prstGeom>
          <a:noFill/>
          <a:ln w="15875" cap="flat" cmpd="sng">
            <a:solidFill>
              <a:srgbClr val="E61E2A"/>
            </a:solidFill>
            <a:prstDash val="solid"/>
            <a:round/>
            <a:headEnd type="none" w="sm" len="sm"/>
            <a:tailEnd type="none" w="sm" len="sm"/>
          </a:ln>
        </p:spPr>
      </p:cxnSp>
      <p:pic>
        <p:nvPicPr>
          <p:cNvPr id="7" name="Google Shape;47;p6">
            <a:extLst>
              <a:ext uri="{FF2B5EF4-FFF2-40B4-BE49-F238E27FC236}">
                <a16:creationId xmlns:a16="http://schemas.microsoft.com/office/drawing/2014/main" id="{60678E3A-E5F0-441F-8FB7-4ED98B99B080}"/>
              </a:ext>
            </a:extLst>
          </p:cNvPr>
          <p:cNvPicPr preferRelativeResize="0"/>
          <p:nvPr userDrawn="1"/>
        </p:nvPicPr>
        <p:blipFill rotWithShape="1">
          <a:blip r:embed="rId3">
            <a:alphaModFix/>
          </a:blip>
          <a:srcRect/>
          <a:stretch/>
        </p:blipFill>
        <p:spPr>
          <a:xfrm>
            <a:off x="10706809" y="282479"/>
            <a:ext cx="875591" cy="854855"/>
          </a:xfrm>
          <a:prstGeom prst="rect">
            <a:avLst/>
          </a:prstGeom>
          <a:noFill/>
          <a:ln>
            <a:noFill/>
          </a:ln>
        </p:spPr>
      </p:pic>
      <p:sp>
        <p:nvSpPr>
          <p:cNvPr id="22" name="Google Shape;72;p10">
            <a:extLst>
              <a:ext uri="{FF2B5EF4-FFF2-40B4-BE49-F238E27FC236}">
                <a16:creationId xmlns:a16="http://schemas.microsoft.com/office/drawing/2014/main" id="{5A52EEA7-6F34-439C-A587-737526083AFC}"/>
              </a:ext>
            </a:extLst>
          </p:cNvPr>
          <p:cNvSpPr txBox="1">
            <a:spLocks noGrp="1"/>
          </p:cNvSpPr>
          <p:nvPr>
            <p:ph type="body" idx="2" hasCustomPrompt="1"/>
          </p:nvPr>
        </p:nvSpPr>
        <p:spPr>
          <a:xfrm>
            <a:off x="609600" y="282479"/>
            <a:ext cx="9922932" cy="872067"/>
          </a:xfrm>
          <a:prstGeom prst="rect">
            <a:avLst/>
          </a:prstGeom>
          <a:noFill/>
          <a:ln w="19050">
            <a:solidFill>
              <a:srgbClr val="222160"/>
            </a:solidFill>
          </a:ln>
        </p:spPr>
        <p:txBody>
          <a:bodyPr spcFirstLastPara="1" wrap="square" lIns="91425" tIns="45700" rIns="91425" bIns="45700" anchor="ctr" anchorCtr="0">
            <a:noAutofit/>
          </a:bodyPr>
          <a:lstStyle>
            <a:lvl1pPr marL="457200" lvl="0" indent="-228600" algn="l">
              <a:spcBef>
                <a:spcPts val="0"/>
              </a:spcBef>
              <a:spcAft>
                <a:spcPts val="0"/>
              </a:spcAft>
              <a:buSzPts val="1400"/>
              <a:buNone/>
              <a:defRPr sz="3600">
                <a:solidFill>
                  <a:srgbClr val="222160"/>
                </a:solidFill>
              </a:defRPr>
            </a:lvl1pPr>
            <a:lvl2pPr marL="914400" lvl="1" indent="-228600" algn="l">
              <a:spcBef>
                <a:spcPts val="360"/>
              </a:spcBef>
              <a:spcAft>
                <a:spcPts val="0"/>
              </a:spcAft>
              <a:buSzPts val="1400"/>
              <a:buNone/>
              <a:defRPr/>
            </a:lvl2pPr>
            <a:lvl3pPr marL="1371600" lvl="2" indent="-228600" algn="l">
              <a:lnSpc>
                <a:spcPct val="110000"/>
              </a:lnSpc>
              <a:spcBef>
                <a:spcPts val="800"/>
              </a:spcBef>
              <a:spcAft>
                <a:spcPts val="0"/>
              </a:spcAft>
              <a:buSzPts val="1400"/>
              <a:buNone/>
              <a:defRPr/>
            </a:lvl3pPr>
            <a:lvl4pPr marL="1828800" lvl="3" indent="-342900" algn="l">
              <a:lnSpc>
                <a:spcPct val="110000"/>
              </a:lnSpc>
              <a:spcBef>
                <a:spcPts val="360"/>
              </a:spcBef>
              <a:spcAft>
                <a:spcPts val="0"/>
              </a:spcAft>
              <a:buSzPts val="1800"/>
              <a:buChar char="▪"/>
              <a:defRPr/>
            </a:lvl4pPr>
            <a:lvl5pPr marL="2286000" lvl="4" indent="-342900" algn="l">
              <a:spcBef>
                <a:spcPts val="1067"/>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r>
              <a:rPr lang="en-US"/>
              <a:t>Heading here</a:t>
            </a:r>
            <a:endParaRPr/>
          </a:p>
        </p:txBody>
      </p:sp>
      <p:sp>
        <p:nvSpPr>
          <p:cNvPr id="4" name="Picture Placeholder 3">
            <a:extLst>
              <a:ext uri="{FF2B5EF4-FFF2-40B4-BE49-F238E27FC236}">
                <a16:creationId xmlns:a16="http://schemas.microsoft.com/office/drawing/2014/main" id="{E5963EB9-4D48-45B4-A94F-C41A15FDC29C}"/>
              </a:ext>
            </a:extLst>
          </p:cNvPr>
          <p:cNvSpPr>
            <a:spLocks noGrp="1"/>
          </p:cNvSpPr>
          <p:nvPr>
            <p:ph type="pic" sz="quarter" idx="17"/>
          </p:nvPr>
        </p:nvSpPr>
        <p:spPr>
          <a:xfrm>
            <a:off x="609600" y="1482405"/>
            <a:ext cx="8229600" cy="4918395"/>
          </a:xfrm>
          <a:ln w="19050">
            <a:solidFill>
              <a:srgbClr val="222160"/>
            </a:solidFill>
          </a:ln>
        </p:spPr>
        <p:txBody>
          <a:bodyPr/>
          <a:lstStyle>
            <a:lvl1pPr>
              <a:defRPr sz="2400" b="0">
                <a:solidFill>
                  <a:srgbClr val="222160"/>
                </a:solidFill>
              </a:defRPr>
            </a:lvl1pPr>
          </a:lstStyle>
          <a:p>
            <a:r>
              <a:rPr lang="en-US" sz="2400" b="0"/>
              <a:t>Click icon to add picture</a:t>
            </a:r>
            <a:endParaRPr lang="en-US"/>
          </a:p>
        </p:txBody>
      </p:sp>
      <p:sp>
        <p:nvSpPr>
          <p:cNvPr id="12" name="Text Placeholder 2" title="Photo slide content">
            <a:extLst>
              <a:ext uri="{FF2B5EF4-FFF2-40B4-BE49-F238E27FC236}">
                <a16:creationId xmlns:a16="http://schemas.microsoft.com/office/drawing/2014/main" id="{E4CEAC77-F8D4-4F6F-8BF8-269A9B7F18EE}"/>
              </a:ext>
            </a:extLst>
          </p:cNvPr>
          <p:cNvSpPr>
            <a:spLocks noGrp="1"/>
          </p:cNvSpPr>
          <p:nvPr>
            <p:ph type="body" idx="13" hasCustomPrompt="1"/>
          </p:nvPr>
        </p:nvSpPr>
        <p:spPr>
          <a:xfrm>
            <a:off x="9204960" y="1484353"/>
            <a:ext cx="2377440" cy="4918395"/>
          </a:xfrm>
          <a:noFill/>
          <a:ln w="19050">
            <a:solidFill>
              <a:srgbClr val="222160"/>
            </a:solidFill>
          </a:ln>
        </p:spPr>
        <p:txBody>
          <a:bodyPr anchor="t">
            <a:normAutofit/>
          </a:bodyPr>
          <a:lstStyle>
            <a:lvl1pPr marL="228600" indent="0">
              <a:lnSpc>
                <a:spcPct val="150000"/>
              </a:lnSpc>
              <a:spcBef>
                <a:spcPts val="0"/>
              </a:spcBef>
              <a:spcAft>
                <a:spcPts val="0"/>
              </a:spcAft>
              <a:buNone/>
              <a:defRPr sz="2400" b="0">
                <a:solidFill>
                  <a:srgbClr val="22216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Content</a:t>
            </a:r>
          </a:p>
        </p:txBody>
      </p:sp>
      <p:sp>
        <p:nvSpPr>
          <p:cNvPr id="20" name="Slide Number Placeholder 8">
            <a:extLst>
              <a:ext uri="{FF2B5EF4-FFF2-40B4-BE49-F238E27FC236}">
                <a16:creationId xmlns:a16="http://schemas.microsoft.com/office/drawing/2014/main" id="{9AA67137-2ECF-4542-B8A3-4A5384E7172A}"/>
              </a:ext>
            </a:extLst>
          </p:cNvPr>
          <p:cNvSpPr>
            <a:spLocks noGrp="1"/>
          </p:cNvSpPr>
          <p:nvPr>
            <p:ph type="sldNum" sz="quarter" idx="16"/>
          </p:nvPr>
        </p:nvSpPr>
        <p:spPr>
          <a:xfrm>
            <a:off x="5878048" y="6605587"/>
            <a:ext cx="435904" cy="252413"/>
          </a:xfrm>
          <a:prstGeom prst="rect">
            <a:avLst/>
          </a:prstGeom>
        </p:spPr>
        <p:txBody>
          <a:bodyPr/>
          <a:lstStyle>
            <a:lvl1pPr>
              <a:defRPr>
                <a:solidFill>
                  <a:schemeClr val="bg1"/>
                </a:solidFill>
              </a:defRPr>
            </a:lvl1pPr>
          </a:lstStyle>
          <a:p>
            <a:fld id="{66B7A6BE-7A3D-1C4F-BEDA-C5431FB9FC0F}" type="slidenum">
              <a:rPr lang="en-US" smtClean="0"/>
              <a:pPr/>
              <a:t>‹#›</a:t>
            </a:fld>
            <a:endParaRPr lang="en-US"/>
          </a:p>
        </p:txBody>
      </p:sp>
    </p:spTree>
    <p:extLst>
      <p:ext uri="{BB962C8B-B14F-4D97-AF65-F5344CB8AC3E}">
        <p14:creationId xmlns:p14="http://schemas.microsoft.com/office/powerpoint/2010/main" val="3590114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_table_option 5" preserve="1" userDrawn="1">
  <p:cSld name="1_Content_table_option 5">
    <p:bg>
      <p:bgPr>
        <a:solidFill>
          <a:srgbClr val="F1F2EF"/>
        </a:solidFill>
        <a:effectLst/>
      </p:bgPr>
    </p:bg>
    <p:spTree>
      <p:nvGrpSpPr>
        <p:cNvPr id="1" name="Shape 85"/>
        <p:cNvGrpSpPr/>
        <p:nvPr/>
      </p:nvGrpSpPr>
      <p:grpSpPr>
        <a:xfrm>
          <a:off x="0" y="0"/>
          <a:ext cx="0" cy="0"/>
          <a:chOff x="0" y="0"/>
          <a:chExt cx="0" cy="0"/>
        </a:xfrm>
      </p:grpSpPr>
      <p:sp>
        <p:nvSpPr>
          <p:cNvPr id="3" name="Google Shape;50;p7">
            <a:extLst>
              <a:ext uri="{FF2B5EF4-FFF2-40B4-BE49-F238E27FC236}">
                <a16:creationId xmlns:a16="http://schemas.microsoft.com/office/drawing/2014/main" id="{3FA38BE6-0B76-4A4E-923A-B632B3BAEFCE}"/>
              </a:ext>
            </a:extLst>
          </p:cNvPr>
          <p:cNvSpPr/>
          <p:nvPr userDrawn="1"/>
        </p:nvSpPr>
        <p:spPr>
          <a:xfrm>
            <a:off x="0" y="0"/>
            <a:ext cx="12192000" cy="6858000"/>
          </a:xfrm>
          <a:prstGeom prst="rect">
            <a:avLst/>
          </a:prstGeom>
          <a:solidFill>
            <a:srgbClr val="F1F2E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Google Shape;46;p6">
            <a:extLst>
              <a:ext uri="{FF2B5EF4-FFF2-40B4-BE49-F238E27FC236}">
                <a16:creationId xmlns:a16="http://schemas.microsoft.com/office/drawing/2014/main" id="{6DD94604-D0D1-49BF-BC67-C87318EDBB68}"/>
              </a:ext>
            </a:extLst>
          </p:cNvPr>
          <p:cNvPicPr preferRelativeResize="0"/>
          <p:nvPr userDrawn="1"/>
        </p:nvPicPr>
        <p:blipFill rotWithShape="1">
          <a:blip r:embed="rId2">
            <a:alphaModFix/>
          </a:blip>
          <a:srcRect/>
          <a:stretch/>
        </p:blipFill>
        <p:spPr>
          <a:xfrm>
            <a:off x="0" y="6655618"/>
            <a:ext cx="12192000" cy="202383"/>
          </a:xfrm>
          <a:prstGeom prst="rect">
            <a:avLst/>
          </a:prstGeom>
          <a:noFill/>
          <a:ln>
            <a:noFill/>
          </a:ln>
        </p:spPr>
      </p:pic>
      <p:sp>
        <p:nvSpPr>
          <p:cNvPr id="61" name="Google Shape;72;p10">
            <a:extLst>
              <a:ext uri="{FF2B5EF4-FFF2-40B4-BE49-F238E27FC236}">
                <a16:creationId xmlns:a16="http://schemas.microsoft.com/office/drawing/2014/main" id="{E5B474FE-9BB0-4402-9388-64FBDEFBBF18}"/>
              </a:ext>
            </a:extLst>
          </p:cNvPr>
          <p:cNvSpPr txBox="1">
            <a:spLocks noGrp="1"/>
          </p:cNvSpPr>
          <p:nvPr>
            <p:ph type="body" idx="2" hasCustomPrompt="1"/>
          </p:nvPr>
        </p:nvSpPr>
        <p:spPr>
          <a:xfrm>
            <a:off x="609600" y="282479"/>
            <a:ext cx="9922932" cy="872067"/>
          </a:xfrm>
          <a:prstGeom prst="rect">
            <a:avLst/>
          </a:prstGeom>
          <a:noFill/>
          <a:ln w="19050">
            <a:solidFill>
              <a:srgbClr val="222160"/>
            </a:solidFill>
          </a:ln>
        </p:spPr>
        <p:txBody>
          <a:bodyPr spcFirstLastPara="1" wrap="square" lIns="91425" tIns="45700" rIns="91425" bIns="45700" anchor="ctr" anchorCtr="0">
            <a:noAutofit/>
          </a:bodyPr>
          <a:lstStyle>
            <a:lvl1pPr marL="457200" lvl="0" indent="-228600" algn="l">
              <a:spcBef>
                <a:spcPts val="0"/>
              </a:spcBef>
              <a:spcAft>
                <a:spcPts val="0"/>
              </a:spcAft>
              <a:buSzPts val="1400"/>
              <a:buNone/>
              <a:defRPr sz="3600">
                <a:solidFill>
                  <a:srgbClr val="222160"/>
                </a:solidFill>
              </a:defRPr>
            </a:lvl1pPr>
            <a:lvl2pPr marL="914400" lvl="1" indent="-228600" algn="l">
              <a:spcBef>
                <a:spcPts val="360"/>
              </a:spcBef>
              <a:spcAft>
                <a:spcPts val="0"/>
              </a:spcAft>
              <a:buSzPts val="1400"/>
              <a:buNone/>
              <a:defRPr/>
            </a:lvl2pPr>
            <a:lvl3pPr marL="1371600" lvl="2" indent="-228600" algn="l">
              <a:lnSpc>
                <a:spcPct val="110000"/>
              </a:lnSpc>
              <a:spcBef>
                <a:spcPts val="800"/>
              </a:spcBef>
              <a:spcAft>
                <a:spcPts val="0"/>
              </a:spcAft>
              <a:buSzPts val="1400"/>
              <a:buNone/>
              <a:defRPr/>
            </a:lvl3pPr>
            <a:lvl4pPr marL="1828800" lvl="3" indent="-342900" algn="l">
              <a:lnSpc>
                <a:spcPct val="110000"/>
              </a:lnSpc>
              <a:spcBef>
                <a:spcPts val="360"/>
              </a:spcBef>
              <a:spcAft>
                <a:spcPts val="0"/>
              </a:spcAft>
              <a:buSzPts val="1800"/>
              <a:buChar char="▪"/>
              <a:defRPr/>
            </a:lvl4pPr>
            <a:lvl5pPr marL="2286000" lvl="4" indent="-342900" algn="l">
              <a:spcBef>
                <a:spcPts val="1067"/>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r>
              <a:rPr lang="en-US"/>
              <a:t>Heading here</a:t>
            </a:r>
            <a:endParaRPr/>
          </a:p>
        </p:txBody>
      </p:sp>
      <p:sp>
        <p:nvSpPr>
          <p:cNvPr id="53" name="Slide Number Placeholder 8">
            <a:extLst>
              <a:ext uri="{FF2B5EF4-FFF2-40B4-BE49-F238E27FC236}">
                <a16:creationId xmlns:a16="http://schemas.microsoft.com/office/drawing/2014/main" id="{053E1E7F-14DC-42B5-A528-8CC10FAE7481}"/>
              </a:ext>
            </a:extLst>
          </p:cNvPr>
          <p:cNvSpPr>
            <a:spLocks noGrp="1"/>
          </p:cNvSpPr>
          <p:nvPr>
            <p:ph type="sldNum" sz="quarter" idx="16"/>
          </p:nvPr>
        </p:nvSpPr>
        <p:spPr>
          <a:xfrm>
            <a:off x="5878048" y="6605587"/>
            <a:ext cx="435904" cy="252413"/>
          </a:xfrm>
          <a:prstGeom prst="rect">
            <a:avLst/>
          </a:prstGeom>
        </p:spPr>
        <p:txBody>
          <a:bodyPr/>
          <a:lstStyle>
            <a:lvl1pPr>
              <a:defRPr>
                <a:solidFill>
                  <a:schemeClr val="bg1"/>
                </a:solidFill>
              </a:defRPr>
            </a:lvl1pPr>
          </a:lstStyle>
          <a:p>
            <a:fld id="{66B7A6BE-7A3D-1C4F-BEDA-C5431FB9FC0F}" type="slidenum">
              <a:rPr lang="en-US" smtClean="0"/>
              <a:pPr/>
              <a:t>‹#›</a:t>
            </a:fld>
            <a:endParaRPr lang="en-US"/>
          </a:p>
        </p:txBody>
      </p:sp>
      <p:pic>
        <p:nvPicPr>
          <p:cNvPr id="8" name="Google Shape;47;p6">
            <a:extLst>
              <a:ext uri="{FF2B5EF4-FFF2-40B4-BE49-F238E27FC236}">
                <a16:creationId xmlns:a16="http://schemas.microsoft.com/office/drawing/2014/main" id="{1FC25962-DF77-4226-8770-3EC6A4768717}"/>
              </a:ext>
            </a:extLst>
          </p:cNvPr>
          <p:cNvPicPr preferRelativeResize="0"/>
          <p:nvPr userDrawn="1"/>
        </p:nvPicPr>
        <p:blipFill rotWithShape="1">
          <a:blip r:embed="rId3">
            <a:alphaModFix/>
          </a:blip>
          <a:srcRect/>
          <a:stretch/>
        </p:blipFill>
        <p:spPr>
          <a:xfrm>
            <a:off x="10706809" y="282479"/>
            <a:ext cx="875591" cy="854855"/>
          </a:xfrm>
          <a:prstGeom prst="rect">
            <a:avLst/>
          </a:prstGeom>
          <a:noFill/>
          <a:ln>
            <a:noFill/>
          </a:ln>
        </p:spPr>
      </p:pic>
    </p:spTree>
    <p:extLst>
      <p:ext uri="{BB962C8B-B14F-4D97-AF65-F5344CB8AC3E}">
        <p14:creationId xmlns:p14="http://schemas.microsoft.com/office/powerpoint/2010/main" val="3430310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rgbClr val="F1F2EF"/>
        </a:solidFill>
        <a:effectLst/>
      </p:bgPr>
    </p:bg>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454560" y="347134"/>
            <a:ext cx="10972800" cy="872067"/>
          </a:xfrm>
          <a:prstGeom prst="rect">
            <a:avLst/>
          </a:prstGeom>
          <a:noFill/>
          <a:ln>
            <a:noFill/>
          </a:ln>
        </p:spPr>
        <p:txBody>
          <a:bodyPr spcFirstLastPara="1" wrap="square" lIns="91425" tIns="45700" rIns="91425" bIns="45700" anchor="t" anchorCtr="0">
            <a:noAutofit/>
          </a:bodyPr>
          <a:lstStyle>
            <a:lvl1pPr lvl="0" algn="l">
              <a:lnSpc>
                <a:spcPct val="222222"/>
              </a:lnSpc>
              <a:spcBef>
                <a:spcPts val="0"/>
              </a:spcBef>
              <a:spcAft>
                <a:spcPts val="0"/>
              </a:spcAft>
              <a:buSzPts val="1400"/>
              <a:buNone/>
              <a:defRPr/>
            </a:lvl1pPr>
            <a:lvl2pPr lvl="1" algn="l">
              <a:lnSpc>
                <a:spcPct val="222222"/>
              </a:lnSpc>
              <a:spcBef>
                <a:spcPts val="0"/>
              </a:spcBef>
              <a:spcAft>
                <a:spcPts val="0"/>
              </a:spcAft>
              <a:buSzPts val="1400"/>
              <a:buNone/>
              <a:defRPr/>
            </a:lvl2pPr>
            <a:lvl3pPr lvl="2" algn="l">
              <a:lnSpc>
                <a:spcPct val="222222"/>
              </a:lnSpc>
              <a:spcBef>
                <a:spcPts val="0"/>
              </a:spcBef>
              <a:spcAft>
                <a:spcPts val="0"/>
              </a:spcAft>
              <a:buSzPts val="1400"/>
              <a:buNone/>
              <a:defRPr/>
            </a:lvl3pPr>
            <a:lvl4pPr lvl="3" algn="l">
              <a:lnSpc>
                <a:spcPct val="222222"/>
              </a:lnSpc>
              <a:spcBef>
                <a:spcPts val="0"/>
              </a:spcBef>
              <a:spcAft>
                <a:spcPts val="0"/>
              </a:spcAft>
              <a:buSzPts val="1400"/>
              <a:buNone/>
              <a:defRPr/>
            </a:lvl4pPr>
            <a:lvl5pPr lvl="4" algn="l">
              <a:lnSpc>
                <a:spcPct val="222222"/>
              </a:lnSpc>
              <a:spcBef>
                <a:spcPts val="0"/>
              </a:spcBef>
              <a:spcAft>
                <a:spcPts val="0"/>
              </a:spcAft>
              <a:buSzPts val="1400"/>
              <a:buNone/>
              <a:defRPr/>
            </a:lvl5pPr>
            <a:lvl6pPr lvl="5" algn="l">
              <a:lnSpc>
                <a:spcPct val="222222"/>
              </a:lnSpc>
              <a:spcBef>
                <a:spcPts val="0"/>
              </a:spcBef>
              <a:spcAft>
                <a:spcPts val="0"/>
              </a:spcAft>
              <a:buSzPts val="1400"/>
              <a:buNone/>
              <a:defRPr/>
            </a:lvl6pPr>
            <a:lvl7pPr lvl="6" algn="l">
              <a:lnSpc>
                <a:spcPct val="222222"/>
              </a:lnSpc>
              <a:spcBef>
                <a:spcPts val="0"/>
              </a:spcBef>
              <a:spcAft>
                <a:spcPts val="0"/>
              </a:spcAft>
              <a:buSzPts val="1400"/>
              <a:buNone/>
              <a:defRPr/>
            </a:lvl7pPr>
            <a:lvl8pPr lvl="7" algn="l">
              <a:lnSpc>
                <a:spcPct val="222222"/>
              </a:lnSpc>
              <a:spcBef>
                <a:spcPts val="0"/>
              </a:spcBef>
              <a:spcAft>
                <a:spcPts val="0"/>
              </a:spcAft>
              <a:buSzPts val="1400"/>
              <a:buNone/>
              <a:defRPr/>
            </a:lvl8pPr>
            <a:lvl9pPr lvl="8" algn="l">
              <a:lnSpc>
                <a:spcPct val="222222"/>
              </a:lnSpc>
              <a:spcBef>
                <a:spcPts val="0"/>
              </a:spcBef>
              <a:spcAft>
                <a:spcPts val="0"/>
              </a:spcAft>
              <a:buSzPts val="1400"/>
              <a:buNone/>
              <a:defRPr/>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_option 3">
    <p:spTree>
      <p:nvGrpSpPr>
        <p:cNvPr id="1" name=""/>
        <p:cNvGrpSpPr/>
        <p:nvPr/>
      </p:nvGrpSpPr>
      <p:grpSpPr>
        <a:xfrm>
          <a:off x="0" y="0"/>
          <a:ext cx="0" cy="0"/>
          <a:chOff x="0" y="0"/>
          <a:chExt cx="0" cy="0"/>
        </a:xfrm>
      </p:grpSpPr>
      <p:sp>
        <p:nvSpPr>
          <p:cNvPr id="3" name="Rectangle 2"/>
          <p:cNvSpPr>
            <a:spLocks noChangeAspect="1"/>
          </p:cNvSpPr>
          <p:nvPr userDrawn="1"/>
        </p:nvSpPr>
        <p:spPr>
          <a:xfrm>
            <a:off x="0" y="0"/>
            <a:ext cx="12192000" cy="6858000"/>
          </a:xfrm>
          <a:prstGeom prst="rect">
            <a:avLst/>
          </a:prstGeom>
          <a:solidFill>
            <a:srgbClr val="222160"/>
          </a:solidFill>
          <a:ln>
            <a:no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uFillTx/>
              </a:defRPr>
            </a:pPr>
            <a:endParaRPr kumimoji="0" lang="en-US"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2" name="Title 1"/>
          <p:cNvSpPr>
            <a:spLocks noGrp="1"/>
          </p:cNvSpPr>
          <p:nvPr>
            <p:ph type="title"/>
          </p:nvPr>
        </p:nvSpPr>
        <p:spPr>
          <a:xfrm>
            <a:off x="609600" y="2535810"/>
            <a:ext cx="10173260" cy="970961"/>
          </a:xfrm>
          <a:solidFill>
            <a:schemeClr val="accent2"/>
          </a:solidFill>
        </p:spPr>
        <p:txBody>
          <a:bodyPr anchor="ctr">
            <a:normAutofit/>
          </a:bodyPr>
          <a:lstStyle>
            <a:lvl1pPr>
              <a:lnSpc>
                <a:spcPct val="100000"/>
              </a:lnSpc>
              <a:defRPr sz="5999">
                <a:solidFill>
                  <a:schemeClr val="bg1"/>
                </a:solidFill>
                <a:uFillTx/>
              </a:defRPr>
            </a:lvl1pPr>
          </a:lstStyle>
          <a:p>
            <a:r>
              <a:rPr lang="en-US">
                <a:uFillTx/>
              </a:rPr>
              <a:t>Click to edit Master title style</a:t>
            </a:r>
            <a:endParaRPr lang="en-US" dirty="0">
              <a:uFillTx/>
            </a:endParaRPr>
          </a:p>
        </p:txBody>
      </p:sp>
      <p:pic>
        <p:nvPicPr>
          <p:cNvPr id="6" name="Picture 5" descr="A picture containing drawing&#10;&#10;Description automatically generated">
            <a:extLst>
              <a:ext uri="{FF2B5EF4-FFF2-40B4-BE49-F238E27FC236}">
                <a16:creationId xmlns:a16="http://schemas.microsoft.com/office/drawing/2014/main" id="{27CFE0D1-670A-594A-B5E3-587ED3DB3A53}"/>
              </a:ext>
            </a:extLst>
          </p:cNvPr>
          <p:cNvPicPr>
            <a:picLocks noChangeAspect="1"/>
          </p:cNvPicPr>
          <p:nvPr userDrawn="1"/>
        </p:nvPicPr>
        <p:blipFill>
          <a:blip r:embed="rId2"/>
          <a:stretch>
            <a:fillRect/>
          </a:stretch>
        </p:blipFill>
        <p:spPr>
          <a:xfrm>
            <a:off x="10365163" y="6036379"/>
            <a:ext cx="1492803" cy="516270"/>
          </a:xfrm>
          <a:prstGeom prst="rect">
            <a:avLst/>
          </a:prstGeom>
        </p:spPr>
      </p:pic>
    </p:spTree>
    <p:extLst>
      <p:ext uri="{BB962C8B-B14F-4D97-AF65-F5344CB8AC3E}">
        <p14:creationId xmlns:p14="http://schemas.microsoft.com/office/powerpoint/2010/main" val="1940912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d_option 2">
  <p:cSld name="End_option 2">
    <p:spTree>
      <p:nvGrpSpPr>
        <p:cNvPr id="1" name="Shape 119"/>
        <p:cNvGrpSpPr/>
        <p:nvPr/>
      </p:nvGrpSpPr>
      <p:grpSpPr>
        <a:xfrm>
          <a:off x="0" y="0"/>
          <a:ext cx="0" cy="0"/>
          <a:chOff x="0" y="0"/>
          <a:chExt cx="0" cy="0"/>
        </a:xfrm>
      </p:grpSpPr>
      <p:pic>
        <p:nvPicPr>
          <p:cNvPr id="120" name="Google Shape;120;p19" descr="A close up of a logo  Description automatically generated"/>
          <p:cNvPicPr preferRelativeResize="0"/>
          <p:nvPr/>
        </p:nvPicPr>
        <p:blipFill rotWithShape="1">
          <a:blip r:embed="rId2">
            <a:alphaModFix/>
          </a:blip>
          <a:srcRect/>
          <a:stretch/>
        </p:blipFill>
        <p:spPr>
          <a:xfrm>
            <a:off x="0" y="-65988"/>
            <a:ext cx="12192000" cy="6923988"/>
          </a:xfrm>
          <a:prstGeom prst="rect">
            <a:avLst/>
          </a:prstGeom>
          <a:noFill/>
          <a:ln>
            <a:noFill/>
          </a:ln>
        </p:spPr>
      </p:pic>
      <p:sp>
        <p:nvSpPr>
          <p:cNvPr id="121" name="Google Shape;121;p19"/>
          <p:cNvSpPr txBox="1">
            <a:spLocks noGrp="1"/>
          </p:cNvSpPr>
          <p:nvPr>
            <p:ph type="title"/>
          </p:nvPr>
        </p:nvSpPr>
        <p:spPr>
          <a:xfrm>
            <a:off x="609600" y="2000918"/>
            <a:ext cx="8125300" cy="1167156"/>
          </a:xfrm>
          <a:prstGeom prst="rect">
            <a:avLst/>
          </a:prstGeom>
          <a:noFill/>
          <a:ln>
            <a:noFill/>
          </a:ln>
        </p:spPr>
        <p:txBody>
          <a:bodyPr spcFirstLastPara="1" wrap="square" lIns="91425" tIns="45700" rIns="91425" bIns="45700" anchor="ctr" anchorCtr="0">
            <a:noAutofit/>
          </a:bodyPr>
          <a:lstStyle>
            <a:lvl1pPr marL="228600" lvl="0" algn="l">
              <a:lnSpc>
                <a:spcPct val="100000"/>
              </a:lnSpc>
              <a:spcBef>
                <a:spcPts val="0"/>
              </a:spcBef>
              <a:spcAft>
                <a:spcPts val="0"/>
              </a:spcAft>
              <a:buSzPts val="1400"/>
              <a:buNone/>
              <a:defRPr sz="4000">
                <a:solidFill>
                  <a:srgbClr val="E61E2A"/>
                </a:solidFill>
              </a:defRPr>
            </a:lvl1pPr>
            <a:lvl2pPr lvl="1" algn="l">
              <a:lnSpc>
                <a:spcPct val="222222"/>
              </a:lnSpc>
              <a:spcBef>
                <a:spcPts val="0"/>
              </a:spcBef>
              <a:spcAft>
                <a:spcPts val="0"/>
              </a:spcAft>
              <a:buSzPts val="1400"/>
              <a:buNone/>
              <a:defRPr/>
            </a:lvl2pPr>
            <a:lvl3pPr lvl="2" algn="l">
              <a:lnSpc>
                <a:spcPct val="222222"/>
              </a:lnSpc>
              <a:spcBef>
                <a:spcPts val="0"/>
              </a:spcBef>
              <a:spcAft>
                <a:spcPts val="0"/>
              </a:spcAft>
              <a:buSzPts val="1400"/>
              <a:buNone/>
              <a:defRPr/>
            </a:lvl3pPr>
            <a:lvl4pPr lvl="3" algn="l">
              <a:lnSpc>
                <a:spcPct val="222222"/>
              </a:lnSpc>
              <a:spcBef>
                <a:spcPts val="0"/>
              </a:spcBef>
              <a:spcAft>
                <a:spcPts val="0"/>
              </a:spcAft>
              <a:buSzPts val="1400"/>
              <a:buNone/>
              <a:defRPr/>
            </a:lvl4pPr>
            <a:lvl5pPr lvl="4" algn="l">
              <a:lnSpc>
                <a:spcPct val="222222"/>
              </a:lnSpc>
              <a:spcBef>
                <a:spcPts val="0"/>
              </a:spcBef>
              <a:spcAft>
                <a:spcPts val="0"/>
              </a:spcAft>
              <a:buSzPts val="1400"/>
              <a:buNone/>
              <a:defRPr/>
            </a:lvl5pPr>
            <a:lvl6pPr lvl="5" algn="l">
              <a:lnSpc>
                <a:spcPct val="222222"/>
              </a:lnSpc>
              <a:spcBef>
                <a:spcPts val="0"/>
              </a:spcBef>
              <a:spcAft>
                <a:spcPts val="0"/>
              </a:spcAft>
              <a:buSzPts val="1400"/>
              <a:buNone/>
              <a:defRPr/>
            </a:lvl6pPr>
            <a:lvl7pPr lvl="6" algn="l">
              <a:lnSpc>
                <a:spcPct val="222222"/>
              </a:lnSpc>
              <a:spcBef>
                <a:spcPts val="0"/>
              </a:spcBef>
              <a:spcAft>
                <a:spcPts val="0"/>
              </a:spcAft>
              <a:buSzPts val="1400"/>
              <a:buNone/>
              <a:defRPr/>
            </a:lvl7pPr>
            <a:lvl8pPr lvl="7" algn="l">
              <a:lnSpc>
                <a:spcPct val="222222"/>
              </a:lnSpc>
              <a:spcBef>
                <a:spcPts val="0"/>
              </a:spcBef>
              <a:spcAft>
                <a:spcPts val="0"/>
              </a:spcAft>
              <a:buSzPts val="1400"/>
              <a:buNone/>
              <a:defRPr/>
            </a:lvl8pPr>
            <a:lvl9pPr lvl="8" algn="l">
              <a:lnSpc>
                <a:spcPct val="222222"/>
              </a:lnSpc>
              <a:spcBef>
                <a:spcPts val="0"/>
              </a:spcBef>
              <a:spcAft>
                <a:spcPts val="0"/>
              </a:spcAft>
              <a:buSzPts val="1400"/>
              <a:buNone/>
              <a:defRPr/>
            </a:lvl9pPr>
          </a:lstStyle>
          <a:p>
            <a:r>
              <a:rPr lang="en-US"/>
              <a:t>Click to edit Master title style</a:t>
            </a:r>
            <a:endParaRPr/>
          </a:p>
        </p:txBody>
      </p:sp>
      <p:pic>
        <p:nvPicPr>
          <p:cNvPr id="122" name="Google Shape;122;p19" descr="A close up of a logo&#10;&#10;Description automatically generated"/>
          <p:cNvPicPr preferRelativeResize="0"/>
          <p:nvPr/>
        </p:nvPicPr>
        <p:blipFill rotWithShape="1">
          <a:blip r:embed="rId3">
            <a:alphaModFix/>
          </a:blip>
          <a:srcRect/>
          <a:stretch/>
        </p:blipFill>
        <p:spPr>
          <a:xfrm>
            <a:off x="7153517" y="1818861"/>
            <a:ext cx="5038483" cy="5039139"/>
          </a:xfrm>
          <a:prstGeom prst="rect">
            <a:avLst/>
          </a:prstGeom>
          <a:noFill/>
          <a:ln>
            <a:noFill/>
          </a:ln>
        </p:spPr>
      </p:pic>
      <p:pic>
        <p:nvPicPr>
          <p:cNvPr id="2" name="Google Shape;113;p17" descr="A picture containing drawing&#10;&#10;Description automatically generated">
            <a:extLst>
              <a:ext uri="{FF2B5EF4-FFF2-40B4-BE49-F238E27FC236}">
                <a16:creationId xmlns:a16="http://schemas.microsoft.com/office/drawing/2014/main" id="{AFAD6044-4264-43FB-8C01-6ED1A71EF384}"/>
              </a:ext>
            </a:extLst>
          </p:cNvPr>
          <p:cNvPicPr preferRelativeResize="0"/>
          <p:nvPr userDrawn="1"/>
        </p:nvPicPr>
        <p:blipFill rotWithShape="1">
          <a:blip r:embed="rId4">
            <a:alphaModFix/>
          </a:blip>
          <a:srcRect/>
          <a:stretch/>
        </p:blipFill>
        <p:spPr>
          <a:xfrm>
            <a:off x="10431158" y="5938837"/>
            <a:ext cx="1404627" cy="485775"/>
          </a:xfrm>
          <a:prstGeom prst="rect">
            <a:avLst/>
          </a:prstGeom>
          <a:noFill/>
          <a:ln>
            <a:noFill/>
          </a:ln>
        </p:spPr>
      </p:pic>
    </p:spTree>
    <p:extLst>
      <p:ext uri="{BB962C8B-B14F-4D97-AF65-F5344CB8AC3E}">
        <p14:creationId xmlns:p14="http://schemas.microsoft.com/office/powerpoint/2010/main" val="133438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_option 2" userDrawn="1">
  <p:cSld name="Title_option 2">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a:stretch/>
        </p:blipFill>
        <p:spPr>
          <a:xfrm>
            <a:off x="0" y="0"/>
            <a:ext cx="12190412" cy="6858000"/>
          </a:xfrm>
          <a:prstGeom prst="rect">
            <a:avLst/>
          </a:prstGeom>
          <a:noFill/>
          <a:ln>
            <a:noFill/>
          </a:ln>
        </p:spPr>
      </p:pic>
      <p:pic>
        <p:nvPicPr>
          <p:cNvPr id="32" name="Google Shape;32;p4" descr="A close up of a logo&#10;&#10;Description automatically generated"/>
          <p:cNvPicPr preferRelativeResize="0"/>
          <p:nvPr/>
        </p:nvPicPr>
        <p:blipFill rotWithShape="1">
          <a:blip r:embed="rId3">
            <a:alphaModFix/>
          </a:blip>
          <a:srcRect/>
          <a:stretch/>
        </p:blipFill>
        <p:spPr>
          <a:xfrm>
            <a:off x="7153517" y="1818861"/>
            <a:ext cx="5038483" cy="5039139"/>
          </a:xfrm>
          <a:prstGeom prst="rect">
            <a:avLst/>
          </a:prstGeom>
          <a:noFill/>
          <a:ln>
            <a:noFill/>
          </a:ln>
        </p:spPr>
      </p:pic>
      <p:pic>
        <p:nvPicPr>
          <p:cNvPr id="33" name="Google Shape;33;p4" descr="A picture containing drawing&#10;&#10;Description automatically generated"/>
          <p:cNvPicPr preferRelativeResize="0"/>
          <p:nvPr/>
        </p:nvPicPr>
        <p:blipFill rotWithShape="1">
          <a:blip r:embed="rId4">
            <a:alphaModFix/>
          </a:blip>
          <a:srcRect/>
          <a:stretch/>
        </p:blipFill>
        <p:spPr>
          <a:xfrm>
            <a:off x="10365163" y="6036379"/>
            <a:ext cx="1492803" cy="516270"/>
          </a:xfrm>
          <a:prstGeom prst="rect">
            <a:avLst/>
          </a:prstGeom>
          <a:noFill/>
          <a:ln>
            <a:noFill/>
          </a:ln>
        </p:spPr>
      </p:pic>
      <p:sp>
        <p:nvSpPr>
          <p:cNvPr id="12" name="Google Shape;25;p3">
            <a:extLst>
              <a:ext uri="{FF2B5EF4-FFF2-40B4-BE49-F238E27FC236}">
                <a16:creationId xmlns:a16="http://schemas.microsoft.com/office/drawing/2014/main" id="{FE94A2A8-C352-4821-BF4D-946987C11BD5}"/>
              </a:ext>
            </a:extLst>
          </p:cNvPr>
          <p:cNvSpPr txBox="1">
            <a:spLocks noGrp="1"/>
          </p:cNvSpPr>
          <p:nvPr>
            <p:ph type="ctrTitle"/>
          </p:nvPr>
        </p:nvSpPr>
        <p:spPr>
          <a:xfrm>
            <a:off x="767734" y="2867378"/>
            <a:ext cx="6730806" cy="763028"/>
          </a:xfrm>
          <a:prstGeom prst="rect">
            <a:avLst/>
          </a:prstGeom>
          <a:noFill/>
          <a:ln w="19050">
            <a:solidFill>
              <a:srgbClr val="222160"/>
            </a:solidFill>
          </a:ln>
        </p:spPr>
        <p:txBody>
          <a:bodyPr spcFirstLastPara="1" wrap="square" lIns="0" tIns="45700" rIns="91425" bIns="45700" anchor="ctr" anchorCtr="0">
            <a:noAutofit/>
          </a:bodyPr>
          <a:lstStyle>
            <a:lvl1pPr marL="228600" lvl="0" algn="l">
              <a:lnSpc>
                <a:spcPct val="100000"/>
              </a:lnSpc>
              <a:spcBef>
                <a:spcPts val="0"/>
              </a:spcBef>
              <a:spcAft>
                <a:spcPts val="0"/>
              </a:spcAft>
              <a:buSzPts val="1400"/>
              <a:buNone/>
              <a:defRPr sz="4000">
                <a:solidFill>
                  <a:srgbClr val="E61E2A"/>
                </a:solidFill>
                <a:latin typeface="Arial"/>
                <a:ea typeface="Arial"/>
                <a:cs typeface="Arial"/>
                <a:sym typeface="Arial"/>
              </a:defRPr>
            </a:lvl1pPr>
            <a:lvl2pPr lvl="1" algn="l">
              <a:lnSpc>
                <a:spcPct val="222222"/>
              </a:lnSpc>
              <a:spcBef>
                <a:spcPts val="0"/>
              </a:spcBef>
              <a:spcAft>
                <a:spcPts val="0"/>
              </a:spcAft>
              <a:buSzPts val="1400"/>
              <a:buNone/>
              <a:defRPr/>
            </a:lvl2pPr>
            <a:lvl3pPr lvl="2" algn="l">
              <a:lnSpc>
                <a:spcPct val="222222"/>
              </a:lnSpc>
              <a:spcBef>
                <a:spcPts val="0"/>
              </a:spcBef>
              <a:spcAft>
                <a:spcPts val="0"/>
              </a:spcAft>
              <a:buSzPts val="1400"/>
              <a:buNone/>
              <a:defRPr/>
            </a:lvl3pPr>
            <a:lvl4pPr lvl="3" algn="l">
              <a:lnSpc>
                <a:spcPct val="222222"/>
              </a:lnSpc>
              <a:spcBef>
                <a:spcPts val="0"/>
              </a:spcBef>
              <a:spcAft>
                <a:spcPts val="0"/>
              </a:spcAft>
              <a:buSzPts val="1400"/>
              <a:buNone/>
              <a:defRPr/>
            </a:lvl4pPr>
            <a:lvl5pPr lvl="4" algn="l">
              <a:lnSpc>
                <a:spcPct val="222222"/>
              </a:lnSpc>
              <a:spcBef>
                <a:spcPts val="0"/>
              </a:spcBef>
              <a:spcAft>
                <a:spcPts val="0"/>
              </a:spcAft>
              <a:buSzPts val="1400"/>
              <a:buNone/>
              <a:defRPr/>
            </a:lvl5pPr>
            <a:lvl6pPr lvl="5" algn="l">
              <a:lnSpc>
                <a:spcPct val="222222"/>
              </a:lnSpc>
              <a:spcBef>
                <a:spcPts val="0"/>
              </a:spcBef>
              <a:spcAft>
                <a:spcPts val="0"/>
              </a:spcAft>
              <a:buSzPts val="1400"/>
              <a:buNone/>
              <a:defRPr/>
            </a:lvl6pPr>
            <a:lvl7pPr lvl="6" algn="l">
              <a:lnSpc>
                <a:spcPct val="222222"/>
              </a:lnSpc>
              <a:spcBef>
                <a:spcPts val="0"/>
              </a:spcBef>
              <a:spcAft>
                <a:spcPts val="0"/>
              </a:spcAft>
              <a:buSzPts val="1400"/>
              <a:buNone/>
              <a:defRPr/>
            </a:lvl7pPr>
            <a:lvl8pPr lvl="7" algn="l">
              <a:lnSpc>
                <a:spcPct val="222222"/>
              </a:lnSpc>
              <a:spcBef>
                <a:spcPts val="0"/>
              </a:spcBef>
              <a:spcAft>
                <a:spcPts val="0"/>
              </a:spcAft>
              <a:buSzPts val="1400"/>
              <a:buNone/>
              <a:defRPr/>
            </a:lvl8pPr>
            <a:lvl9pPr lvl="8" algn="l">
              <a:lnSpc>
                <a:spcPct val="222222"/>
              </a:lnSpc>
              <a:spcBef>
                <a:spcPts val="0"/>
              </a:spcBef>
              <a:spcAft>
                <a:spcPts val="0"/>
              </a:spcAft>
              <a:buSzPts val="1400"/>
              <a:buNone/>
              <a:defRPr/>
            </a:lvl9pPr>
          </a:lstStyle>
          <a:p>
            <a:r>
              <a:rPr lang="en-US"/>
              <a:t>Click to edit Master title style</a:t>
            </a:r>
            <a:endParaRPr dirty="0"/>
          </a:p>
        </p:txBody>
      </p:sp>
      <p:sp>
        <p:nvSpPr>
          <p:cNvPr id="8" name="Google Shape;26;p3">
            <a:extLst>
              <a:ext uri="{FF2B5EF4-FFF2-40B4-BE49-F238E27FC236}">
                <a16:creationId xmlns:a16="http://schemas.microsoft.com/office/drawing/2014/main" id="{06BADAF3-2988-46D3-AD3D-B53EBC9CADD2}"/>
              </a:ext>
            </a:extLst>
          </p:cNvPr>
          <p:cNvSpPr txBox="1">
            <a:spLocks noGrp="1"/>
          </p:cNvSpPr>
          <p:nvPr>
            <p:ph type="subTitle" idx="1"/>
          </p:nvPr>
        </p:nvSpPr>
        <p:spPr>
          <a:xfrm>
            <a:off x="767732" y="3980874"/>
            <a:ext cx="5539107" cy="683491"/>
          </a:xfrm>
          <a:prstGeom prst="rect">
            <a:avLst/>
          </a:prstGeom>
          <a:noFill/>
          <a:ln w="19050">
            <a:solidFill>
              <a:srgbClr val="222160"/>
            </a:solidFill>
          </a:ln>
        </p:spPr>
        <p:txBody>
          <a:bodyPr spcFirstLastPara="1" wrap="square" lIns="0" tIns="45700" rIns="91425" bIns="45700" anchor="ctr" anchorCtr="0">
            <a:noAutofit/>
          </a:bodyPr>
          <a:lstStyle>
            <a:lvl1pPr marL="228600" lvl="0" indent="0" algn="l">
              <a:spcBef>
                <a:spcPts val="0"/>
              </a:spcBef>
              <a:spcAft>
                <a:spcPts val="0"/>
              </a:spcAft>
              <a:buClr>
                <a:schemeClr val="lt1"/>
              </a:buClr>
              <a:buSzPts val="2933"/>
              <a:buNone/>
              <a:defRPr sz="3600" b="0">
                <a:solidFill>
                  <a:srgbClr val="222160"/>
                </a:solidFill>
              </a:defRPr>
            </a:lvl1pPr>
            <a:lvl2pPr lvl="1" algn="ctr">
              <a:spcBef>
                <a:spcPts val="360"/>
              </a:spcBef>
              <a:spcAft>
                <a:spcPts val="0"/>
              </a:spcAft>
              <a:buClr>
                <a:srgbClr val="888888"/>
              </a:buClr>
              <a:buSzPts val="1800"/>
              <a:buNone/>
              <a:defRPr>
                <a:solidFill>
                  <a:srgbClr val="888888"/>
                </a:solidFill>
              </a:defRPr>
            </a:lvl2pPr>
            <a:lvl3pPr lvl="2" algn="ctr">
              <a:lnSpc>
                <a:spcPct val="110000"/>
              </a:lnSpc>
              <a:spcBef>
                <a:spcPts val="800"/>
              </a:spcBef>
              <a:spcAft>
                <a:spcPts val="0"/>
              </a:spcAft>
              <a:buClr>
                <a:srgbClr val="888888"/>
              </a:buClr>
              <a:buSzPts val="1600"/>
              <a:buNone/>
              <a:defRPr>
                <a:solidFill>
                  <a:srgbClr val="888888"/>
                </a:solidFill>
              </a:defRPr>
            </a:lvl3pPr>
            <a:lvl4pPr lvl="3" algn="ctr">
              <a:lnSpc>
                <a:spcPct val="110000"/>
              </a:lnSpc>
              <a:spcBef>
                <a:spcPts val="320"/>
              </a:spcBef>
              <a:spcAft>
                <a:spcPts val="0"/>
              </a:spcAft>
              <a:buSzPts val="1600"/>
              <a:buNone/>
              <a:defRPr>
                <a:solidFill>
                  <a:srgbClr val="888888"/>
                </a:solidFill>
              </a:defRPr>
            </a:lvl4pPr>
            <a:lvl5pPr lvl="4" algn="ctr">
              <a:spcBef>
                <a:spcPts val="1067"/>
              </a:spcBef>
              <a:spcAft>
                <a:spcPts val="0"/>
              </a:spcAft>
              <a:buClr>
                <a:srgbClr val="888888"/>
              </a:buClr>
              <a:buSzPts val="1800"/>
              <a:buNone/>
              <a:defRPr>
                <a:solidFill>
                  <a:srgbClr val="888888"/>
                </a:solidFill>
              </a:defRPr>
            </a:lvl5pPr>
            <a:lvl6pPr lvl="5" algn="ctr">
              <a:spcBef>
                <a:spcPts val="533"/>
              </a:spcBef>
              <a:spcAft>
                <a:spcPts val="0"/>
              </a:spcAft>
              <a:buClr>
                <a:srgbClr val="888888"/>
              </a:buClr>
              <a:buSzPts val="2667"/>
              <a:buNone/>
              <a:defRPr>
                <a:solidFill>
                  <a:srgbClr val="888888"/>
                </a:solidFill>
              </a:defRPr>
            </a:lvl6pPr>
            <a:lvl7pPr lvl="6" algn="ctr">
              <a:spcBef>
                <a:spcPts val="533"/>
              </a:spcBef>
              <a:spcAft>
                <a:spcPts val="0"/>
              </a:spcAft>
              <a:buClr>
                <a:srgbClr val="888888"/>
              </a:buClr>
              <a:buSzPts val="2667"/>
              <a:buNone/>
              <a:defRPr>
                <a:solidFill>
                  <a:srgbClr val="888888"/>
                </a:solidFill>
              </a:defRPr>
            </a:lvl7pPr>
            <a:lvl8pPr lvl="7" algn="ctr">
              <a:spcBef>
                <a:spcPts val="533"/>
              </a:spcBef>
              <a:spcAft>
                <a:spcPts val="0"/>
              </a:spcAft>
              <a:buClr>
                <a:srgbClr val="888888"/>
              </a:buClr>
              <a:buSzPts val="2667"/>
              <a:buNone/>
              <a:defRPr>
                <a:solidFill>
                  <a:srgbClr val="888888"/>
                </a:solidFill>
              </a:defRPr>
            </a:lvl8pPr>
            <a:lvl9pPr lvl="8" algn="ctr">
              <a:spcBef>
                <a:spcPts val="533"/>
              </a:spcBef>
              <a:spcAft>
                <a:spcPts val="0"/>
              </a:spcAft>
              <a:buClr>
                <a:srgbClr val="888888"/>
              </a:buClr>
              <a:buSzPts val="2667"/>
              <a:buNone/>
              <a:defRPr>
                <a:solidFill>
                  <a:srgbClr val="888888"/>
                </a:solidFill>
              </a:defRPr>
            </a:lvl9pPr>
          </a:lstStyle>
          <a:p>
            <a:r>
              <a:rPr lang="en-US"/>
              <a:t>Click to edit Master subtitle style</a:t>
            </a:r>
            <a:endParaRPr dirty="0"/>
          </a:p>
        </p:txBody>
      </p:sp>
      <p:sp>
        <p:nvSpPr>
          <p:cNvPr id="11" name="Rectangle 10">
            <a:extLst>
              <a:ext uri="{FF2B5EF4-FFF2-40B4-BE49-F238E27FC236}">
                <a16:creationId xmlns:a16="http://schemas.microsoft.com/office/drawing/2014/main" id="{1943D29A-CFC6-410E-B028-71BB6D55F8C4}"/>
              </a:ext>
            </a:extLst>
          </p:cNvPr>
          <p:cNvSpPr/>
          <p:nvPr userDrawn="1"/>
        </p:nvSpPr>
        <p:spPr>
          <a:xfrm>
            <a:off x="671804" y="2204787"/>
            <a:ext cx="6826736" cy="707886"/>
          </a:xfrm>
          <a:prstGeom prst="rect">
            <a:avLst/>
          </a:prstGeom>
        </p:spPr>
        <p:txBody>
          <a:bodyPr wrap="square">
            <a:spAutoFit/>
          </a:bodyPr>
          <a:lstStyle/>
          <a:p>
            <a:pPr marL="228600"/>
            <a:r>
              <a:rPr lang="en-US" sz="4000" b="1" dirty="0">
                <a:solidFill>
                  <a:srgbClr val="222160"/>
                </a:solidFill>
              </a:rPr>
              <a:t>—</a:t>
            </a:r>
            <a:endParaRPr lang="en-US" sz="4000" b="1" dirty="0"/>
          </a:p>
        </p:txBody>
      </p:sp>
    </p:spTree>
    <p:extLst>
      <p:ext uri="{BB962C8B-B14F-4D97-AF65-F5344CB8AC3E}">
        <p14:creationId xmlns:p14="http://schemas.microsoft.com/office/powerpoint/2010/main" val="4212303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E5E0"/>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4560" y="347134"/>
            <a:ext cx="10972800" cy="87206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4560" y="1600202"/>
            <a:ext cx="10972800" cy="4525433"/>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93"/>
              </a:spcBef>
              <a:spcAft>
                <a:spcPts val="0"/>
              </a:spcAft>
              <a:buSzPts val="1400"/>
              <a:buNone/>
              <a:defRPr sz="3466" b="1"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800" b="0" i="0" u="none" strike="noStrike" cap="none">
                <a:solidFill>
                  <a:schemeClr val="dk1"/>
                </a:solidFill>
                <a:latin typeface="Arial"/>
                <a:ea typeface="Arial"/>
                <a:cs typeface="Arial"/>
                <a:sym typeface="Arial"/>
              </a:defRPr>
            </a:lvl2pPr>
            <a:lvl3pPr marL="1371600" marR="0" lvl="2" indent="-228600" algn="l" rtl="0">
              <a:lnSpc>
                <a:spcPct val="110000"/>
              </a:lnSpc>
              <a:spcBef>
                <a:spcPts val="80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330200" algn="l" rtl="0">
              <a:lnSpc>
                <a:spcPct val="110000"/>
              </a:lnSpc>
              <a:spcBef>
                <a:spcPts val="32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4pPr>
            <a:lvl5pPr marL="2286000" marR="0" lvl="4" indent="-342900" algn="l" rtl="0">
              <a:spcBef>
                <a:spcPts val="1067"/>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pic>
        <p:nvPicPr>
          <p:cNvPr id="12" name="Google Shape;12;p1"/>
          <p:cNvPicPr preferRelativeResize="0"/>
          <p:nvPr/>
        </p:nvPicPr>
        <p:blipFill rotWithShape="1">
          <a:blip r:embed="rId10">
            <a:alphaModFix/>
          </a:blip>
          <a:srcRect/>
          <a:stretch/>
        </p:blipFill>
        <p:spPr>
          <a:xfrm>
            <a:off x="10282971" y="5812397"/>
            <a:ext cx="1692859" cy="759312"/>
          </a:xfrm>
          <a:prstGeom prst="rect">
            <a:avLst/>
          </a:prstGeom>
          <a:noFill/>
          <a:ln>
            <a:noFill/>
          </a:ln>
        </p:spPr>
      </p:pic>
      <p:sp>
        <p:nvSpPr>
          <p:cNvPr id="13" name="Google Shape;13;p1"/>
          <p:cNvSpPr/>
          <p:nvPr/>
        </p:nvSpPr>
        <p:spPr>
          <a:xfrm>
            <a:off x="0" y="6657655"/>
            <a:ext cx="12192000" cy="200347"/>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1"/>
          <p:cNvSpPr/>
          <p:nvPr/>
        </p:nvSpPr>
        <p:spPr>
          <a:xfrm>
            <a:off x="5941170" y="6650105"/>
            <a:ext cx="309660"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800" b="0" i="0" u="none" strike="noStrike" cap="none">
                <a:solidFill>
                  <a:schemeClr val="lt1"/>
                </a:solidFill>
                <a:latin typeface="Arial"/>
                <a:ea typeface="Arial"/>
                <a:cs typeface="Arial"/>
                <a:sym typeface="Arial"/>
              </a:rPr>
              <a:pPr marL="0" marR="0" lvl="0" indent="0" algn="l" rtl="0">
                <a:spcBef>
                  <a:spcPts val="0"/>
                </a:spcBef>
                <a:spcAft>
                  <a:spcPts val="0"/>
                </a:spcAft>
                <a:buNone/>
              </a:pPr>
              <a:t>‹#›</a:t>
            </a:fld>
            <a:endParaRPr sz="800">
              <a:solidFill>
                <a:schemeClr val="lt1"/>
              </a:solidFill>
              <a:latin typeface="Arial"/>
              <a:ea typeface="Arial"/>
              <a:cs typeface="Arial"/>
              <a:sym typeface="Arial"/>
            </a:endParaRPr>
          </a:p>
        </p:txBody>
      </p:sp>
      <p:sp>
        <p:nvSpPr>
          <p:cNvPr id="2" name="MSIPCMContentMarking" descr="{&quot;HashCode&quot;:1610746136,&quot;Placement&quot;:&quot;Header&quot;,&quot;Top&quot;:0.0,&quot;Left&quot;:398.729126,&quot;SlideWidth&quot;:960,&quot;SlideHeight&quot;:540}">
            <a:extLst>
              <a:ext uri="{FF2B5EF4-FFF2-40B4-BE49-F238E27FC236}">
                <a16:creationId xmlns:a16="http://schemas.microsoft.com/office/drawing/2014/main" id="{A9F27159-CBE2-407F-9164-4A1C7DEA3160}"/>
              </a:ext>
            </a:extLst>
          </p:cNvPr>
          <p:cNvSpPr txBox="1"/>
          <p:nvPr userDrawn="1"/>
        </p:nvSpPr>
        <p:spPr>
          <a:xfrm>
            <a:off x="5063860" y="0"/>
            <a:ext cx="2064281" cy="296525"/>
          </a:xfrm>
          <a:prstGeom prst="rect">
            <a:avLst/>
          </a:prstGeom>
          <a:noFill/>
        </p:spPr>
        <p:txBody>
          <a:bodyPr vert="horz" wrap="square" lIns="0" tIns="0" rIns="0" bIns="0" rtlCol="0" anchor="ctr" anchorCtr="1">
            <a:spAutoFit/>
          </a:bodyPr>
          <a:lstStyle/>
          <a:p>
            <a:pPr algn="ctr">
              <a:spcBef>
                <a:spcPts val="0"/>
              </a:spcBef>
              <a:spcAft>
                <a:spcPts val="0"/>
              </a:spcAft>
            </a:pPr>
            <a:r>
              <a:rPr lang="en-US" sz="1200">
                <a:solidFill>
                  <a:srgbClr val="EEDC00"/>
                </a:solidFill>
                <a:latin typeface="Calibri" panose="020F0502020204030204" pitchFamily="34" charset="0"/>
              </a:rPr>
              <a:t>RMIT Classification: Trusted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69" r:id="rId3"/>
    <p:sldLayoutId id="2147483670" r:id="rId4"/>
    <p:sldLayoutId id="2147483666" r:id="rId5"/>
    <p:sldLayoutId id="2147483671" r:id="rId6"/>
    <p:sldLayoutId id="2147483672" r:id="rId7"/>
    <p:sldLayoutId id="2147483673" r:id="rId8"/>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Title 1">
            <a:extLst>
              <a:ext uri="{FF2B5EF4-FFF2-40B4-BE49-F238E27FC236}">
                <a16:creationId xmlns:a16="http://schemas.microsoft.com/office/drawing/2014/main" id="{3C7AF66E-8FF9-4F0D-B5CD-D41837E3C4B7}"/>
              </a:ext>
            </a:extLst>
          </p:cNvPr>
          <p:cNvSpPr>
            <a:spLocks noGrp="1"/>
          </p:cNvSpPr>
          <p:nvPr>
            <p:ph type="title"/>
          </p:nvPr>
        </p:nvSpPr>
        <p:spPr>
          <a:xfrm>
            <a:off x="616050" y="503339"/>
            <a:ext cx="5781325" cy="2471215"/>
          </a:xfrm>
        </p:spPr>
        <p:txBody>
          <a:bodyPr/>
          <a:lstStyle/>
          <a:p>
            <a:r>
              <a:rPr lang="da-DK" sz="3600">
                <a:latin typeface="+mj-lt"/>
              </a:rPr>
              <a:t>EEET2481 </a:t>
            </a:r>
            <a:br>
              <a:rPr lang="da-DK" sz="3600">
                <a:latin typeface="+mj-lt"/>
              </a:rPr>
            </a:br>
            <a:r>
              <a:rPr lang="da-DK" sz="3600">
                <a:latin typeface="+mj-lt"/>
              </a:rPr>
              <a:t>Embedded Systems Design and Implementation </a:t>
            </a:r>
            <a:endParaRPr lang="en-US" sz="3600">
              <a:latin typeface="+mj-lt"/>
            </a:endParaRPr>
          </a:p>
        </p:txBody>
      </p:sp>
      <p:sp>
        <p:nvSpPr>
          <p:cNvPr id="3" name="Subtitle 2">
            <a:extLst>
              <a:ext uri="{FF2B5EF4-FFF2-40B4-BE49-F238E27FC236}">
                <a16:creationId xmlns:a16="http://schemas.microsoft.com/office/drawing/2014/main" id="{197807F8-091D-4731-A00B-60F360C7BEDF}"/>
              </a:ext>
            </a:extLst>
          </p:cNvPr>
          <p:cNvSpPr>
            <a:spLocks noGrp="1"/>
          </p:cNvSpPr>
          <p:nvPr>
            <p:ph type="subTitle" idx="1"/>
          </p:nvPr>
        </p:nvSpPr>
        <p:spPr>
          <a:xfrm>
            <a:off x="616050" y="3226099"/>
            <a:ext cx="6070500" cy="1647741"/>
          </a:xfrm>
        </p:spPr>
        <p:txBody>
          <a:bodyPr lIns="137160"/>
          <a:lstStyle/>
          <a:p>
            <a:pPr marL="12700">
              <a:spcBef>
                <a:spcPts val="2910"/>
              </a:spcBef>
            </a:pPr>
            <a:r>
              <a:rPr lang="en-US" sz="3000" b="1" spc="-5" dirty="0">
                <a:solidFill>
                  <a:srgbClr val="DBDCDD"/>
                </a:solidFill>
              </a:rPr>
              <a:t>Tutorial 2 – Accompany Slides</a:t>
            </a:r>
            <a:endParaRPr lang="en-US" sz="3000" b="1" dirty="0"/>
          </a:p>
        </p:txBody>
      </p:sp>
    </p:spTree>
    <p:extLst>
      <p:ext uri="{BB962C8B-B14F-4D97-AF65-F5344CB8AC3E}">
        <p14:creationId xmlns:p14="http://schemas.microsoft.com/office/powerpoint/2010/main" val="2776997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6FC9-F2C0-37FD-DA40-CFAB93F6C53D}"/>
              </a:ext>
            </a:extLst>
          </p:cNvPr>
          <p:cNvSpPr>
            <a:spLocks noGrp="1"/>
          </p:cNvSpPr>
          <p:nvPr>
            <p:ph type="title"/>
          </p:nvPr>
        </p:nvSpPr>
        <p:spPr/>
        <p:txBody>
          <a:bodyPr/>
          <a:lstStyle/>
          <a:p>
            <a:r>
              <a:rPr lang="en-US" spc="-5" dirty="0"/>
              <a:t>Bit Manipulation for Masking</a:t>
            </a:r>
            <a:endParaRPr lang="en-US" dirty="0"/>
          </a:p>
        </p:txBody>
      </p:sp>
      <p:sp>
        <p:nvSpPr>
          <p:cNvPr id="3" name="Content Placeholder 2">
            <a:extLst>
              <a:ext uri="{FF2B5EF4-FFF2-40B4-BE49-F238E27FC236}">
                <a16:creationId xmlns:a16="http://schemas.microsoft.com/office/drawing/2014/main" id="{D789E61B-023B-1B8C-DB29-9476524B0EDA}"/>
              </a:ext>
            </a:extLst>
          </p:cNvPr>
          <p:cNvSpPr>
            <a:spLocks noGrp="1"/>
          </p:cNvSpPr>
          <p:nvPr>
            <p:ph idx="1"/>
          </p:nvPr>
        </p:nvSpPr>
        <p:spPr>
          <a:xfrm>
            <a:off x="1865502" y="1482404"/>
            <a:ext cx="4766208" cy="4918395"/>
          </a:xfrm>
        </p:spPr>
        <p:txBody>
          <a:bodyPr/>
          <a:lstStyle/>
          <a:p>
            <a:pPr>
              <a:lnSpc>
                <a:spcPct val="105000"/>
              </a:lnSpc>
            </a:pPr>
            <a:r>
              <a:rPr lang="en-US" sz="2000" dirty="0"/>
              <a:t>How can we check the value of a bit in a multiple-bit number if it is </a:t>
            </a:r>
            <a:r>
              <a:rPr lang="en-US" sz="2000" dirty="0">
                <a:solidFill>
                  <a:schemeClr val="accent2"/>
                </a:solidFill>
              </a:rPr>
              <a:t>0 or 1</a:t>
            </a:r>
            <a:r>
              <a:rPr lang="en-US" sz="2000" dirty="0"/>
              <a:t>?  </a:t>
            </a:r>
          </a:p>
          <a:p>
            <a:pPr marL="0" indent="0">
              <a:lnSpc>
                <a:spcPct val="105000"/>
              </a:lnSpc>
              <a:buNone/>
            </a:pPr>
            <a:r>
              <a:rPr lang="en-US" sz="2000" dirty="0"/>
              <a:t>-&gt; Apply Bit manipulation to mask the value of the bit</a:t>
            </a:r>
          </a:p>
          <a:p>
            <a:pPr lvl="1">
              <a:lnSpc>
                <a:spcPct val="105000"/>
              </a:lnSpc>
            </a:pPr>
            <a:r>
              <a:rPr lang="en-US" sz="1800" dirty="0"/>
              <a:t>Step 1 – Masking the bit out of the original number</a:t>
            </a:r>
          </a:p>
          <a:p>
            <a:pPr marL="1562070" lvl="2" indent="-342900">
              <a:lnSpc>
                <a:spcPct val="105000"/>
              </a:lnSpc>
              <a:buFont typeface="+mj-lt"/>
              <a:buAutoNum type="alphaLcPeriod"/>
            </a:pPr>
            <a:r>
              <a:rPr lang="en-US" sz="1534" dirty="0"/>
              <a:t>identify the bit location </a:t>
            </a:r>
            <a:r>
              <a:rPr lang="en-US" sz="1534" b="1" dirty="0"/>
              <a:t>m</a:t>
            </a:r>
          </a:p>
          <a:p>
            <a:pPr marL="1562070" lvl="2" indent="-342900">
              <a:lnSpc>
                <a:spcPct val="105000"/>
              </a:lnSpc>
              <a:buFont typeface="+mj-lt"/>
              <a:buAutoNum type="alphaLcPeriod"/>
            </a:pPr>
            <a:r>
              <a:rPr lang="en-US" sz="1534" dirty="0"/>
              <a:t>shift left 1 by </a:t>
            </a:r>
            <a:r>
              <a:rPr lang="en-US" sz="1534" b="1" dirty="0"/>
              <a:t>m</a:t>
            </a:r>
            <a:r>
              <a:rPr lang="en-US" sz="1534" dirty="0"/>
              <a:t> position</a:t>
            </a:r>
          </a:p>
          <a:p>
            <a:pPr marL="1562070" lvl="2" indent="-342900">
              <a:lnSpc>
                <a:spcPct val="105000"/>
              </a:lnSpc>
              <a:buFont typeface="+mj-lt"/>
              <a:buAutoNum type="alphaLcPeriod"/>
            </a:pPr>
            <a:r>
              <a:rPr lang="en-US" sz="1534" dirty="0"/>
              <a:t>AND the number with the shift left from step b</a:t>
            </a:r>
          </a:p>
          <a:p>
            <a:pPr lvl="1">
              <a:lnSpc>
                <a:spcPct val="105000"/>
              </a:lnSpc>
            </a:pPr>
            <a:r>
              <a:rPr lang="en-US" sz="1800" dirty="0"/>
              <a:t>Step 2 – Check the result from step 1</a:t>
            </a:r>
          </a:p>
        </p:txBody>
      </p:sp>
      <p:sp>
        <p:nvSpPr>
          <p:cNvPr id="4" name="Slide Number Placeholder 3">
            <a:extLst>
              <a:ext uri="{FF2B5EF4-FFF2-40B4-BE49-F238E27FC236}">
                <a16:creationId xmlns:a16="http://schemas.microsoft.com/office/drawing/2014/main" id="{01B58DE3-0132-2DD7-6067-D8999FA0B127}"/>
              </a:ext>
            </a:extLst>
          </p:cNvPr>
          <p:cNvSpPr>
            <a:spLocks noGrp="1"/>
          </p:cNvSpPr>
          <p:nvPr>
            <p:ph type="sldNum" sz="quarter" idx="16"/>
          </p:nvPr>
        </p:nvSpPr>
        <p:spPr/>
        <p:txBody>
          <a:bodyPr/>
          <a:lstStyle/>
          <a:p>
            <a:fld id="{66B7A6BE-7A3D-1C4F-BEDA-C5431FB9FC0F}" type="slidenum">
              <a:rPr lang="en-US" smtClean="0"/>
              <a:pPr/>
              <a:t>10</a:t>
            </a:fld>
            <a:endParaRPr lang="en-US" dirty="0"/>
          </a:p>
        </p:txBody>
      </p:sp>
      <p:sp>
        <p:nvSpPr>
          <p:cNvPr id="6" name="Rectangle 5">
            <a:extLst>
              <a:ext uri="{FF2B5EF4-FFF2-40B4-BE49-F238E27FC236}">
                <a16:creationId xmlns:a16="http://schemas.microsoft.com/office/drawing/2014/main" id="{AF4DDC13-AA02-C2C6-C859-8512A94A38C0}"/>
              </a:ext>
            </a:extLst>
          </p:cNvPr>
          <p:cNvSpPr/>
          <p:nvPr/>
        </p:nvSpPr>
        <p:spPr>
          <a:xfrm>
            <a:off x="7533062" y="1482404"/>
            <a:ext cx="3709449" cy="4918395"/>
          </a:xfrm>
          <a:prstGeom prst="rect">
            <a:avLst/>
          </a:prstGeom>
          <a:solidFill>
            <a:srgbClr val="201F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1F2EF"/>
                </a:solidFill>
                <a:latin typeface="Calibri Light" panose="020F0302020204030204" pitchFamily="34" charset="0"/>
                <a:cs typeface="Calibri Light" panose="020F0302020204030204" pitchFamily="34" charset="0"/>
              </a:rPr>
              <a:t>8-bit register A = 0b XXXX_</a:t>
            </a:r>
            <a:r>
              <a:rPr lang="en-US" b="1" dirty="0">
                <a:solidFill>
                  <a:schemeClr val="bg1"/>
                </a:solidFill>
                <a:latin typeface="Calibri Light" panose="020F0302020204030204" pitchFamily="34" charset="0"/>
                <a:cs typeface="Calibri Light" panose="020F0302020204030204" pitchFamily="34" charset="0"/>
              </a:rPr>
              <a:t>1</a:t>
            </a:r>
            <a:r>
              <a:rPr lang="en-US" b="1" dirty="0">
                <a:solidFill>
                  <a:schemeClr val="accent2"/>
                </a:solidFill>
                <a:latin typeface="Calibri Light" panose="020F0302020204030204" pitchFamily="34" charset="0"/>
                <a:cs typeface="Calibri Light" panose="020F0302020204030204" pitchFamily="34" charset="0"/>
              </a:rPr>
              <a:t>X</a:t>
            </a:r>
            <a:r>
              <a:rPr lang="en-US" b="1" dirty="0">
                <a:solidFill>
                  <a:schemeClr val="bg1"/>
                </a:solidFill>
                <a:latin typeface="Calibri Light" panose="020F0302020204030204" pitchFamily="34" charset="0"/>
                <a:cs typeface="Calibri Light" panose="020F0302020204030204" pitchFamily="34" charset="0"/>
              </a:rPr>
              <a:t>10</a:t>
            </a:r>
          </a:p>
          <a:p>
            <a:r>
              <a:rPr lang="en-US" b="1" dirty="0">
                <a:solidFill>
                  <a:srgbClr val="F1F2EF"/>
                </a:solidFill>
                <a:latin typeface="Calibri Light" panose="020F0302020204030204" pitchFamily="34" charset="0"/>
                <a:cs typeface="Calibri Light" panose="020F0302020204030204" pitchFamily="34" charset="0"/>
              </a:rPr>
              <a:t>Check if the value of the bit 2 is 1</a:t>
            </a:r>
          </a:p>
          <a:p>
            <a:endParaRPr lang="en-US" b="1" dirty="0">
              <a:solidFill>
                <a:srgbClr val="F1F2EF"/>
              </a:solidFill>
              <a:latin typeface="Calibri Light" panose="020F0302020204030204" pitchFamily="34" charset="0"/>
              <a:cs typeface="Calibri Light" panose="020F0302020204030204" pitchFamily="34" charset="0"/>
            </a:endParaRPr>
          </a:p>
          <a:p>
            <a:r>
              <a:rPr lang="en-US" b="1" dirty="0">
                <a:solidFill>
                  <a:srgbClr val="F1F2EF"/>
                </a:solidFill>
                <a:latin typeface="Calibri Light" panose="020F0302020204030204" pitchFamily="34" charset="0"/>
                <a:cs typeface="Calibri Light" panose="020F0302020204030204" pitchFamily="34" charset="0"/>
              </a:rPr>
              <a:t>Step 1a &amp; 1b</a:t>
            </a:r>
          </a:p>
          <a:p>
            <a:r>
              <a:rPr lang="en-US" b="1" dirty="0">
                <a:solidFill>
                  <a:srgbClr val="F1F2EF"/>
                </a:solidFill>
                <a:latin typeface="Calibri Light" panose="020F0302020204030204" pitchFamily="34" charset="0"/>
                <a:cs typeface="Calibri Light" panose="020F0302020204030204" pitchFamily="34" charset="0"/>
              </a:rPr>
              <a:t>(1&lt;&lt;2) -&gt; result in </a:t>
            </a:r>
            <a:r>
              <a:rPr lang="en-US" b="1" dirty="0">
                <a:solidFill>
                  <a:schemeClr val="accent2"/>
                </a:solidFill>
                <a:latin typeface="Calibri Light" panose="020F0302020204030204" pitchFamily="34" charset="0"/>
                <a:cs typeface="Calibri Light" panose="020F0302020204030204" pitchFamily="34" charset="0"/>
              </a:rPr>
              <a:t>100 </a:t>
            </a:r>
            <a:r>
              <a:rPr lang="en-US" b="1" dirty="0">
                <a:solidFill>
                  <a:schemeClr val="bg1"/>
                </a:solidFill>
                <a:latin typeface="Calibri Light" panose="020F0302020204030204" pitchFamily="34" charset="0"/>
                <a:cs typeface="Calibri Light" panose="020F0302020204030204" pitchFamily="34" charset="0"/>
              </a:rPr>
              <a:t>(our mask)</a:t>
            </a:r>
            <a:endParaRPr lang="en-US" b="1" dirty="0">
              <a:solidFill>
                <a:schemeClr val="accent2"/>
              </a:solidFill>
              <a:latin typeface="Calibri Light" panose="020F0302020204030204" pitchFamily="34" charset="0"/>
              <a:cs typeface="Calibri Light" panose="020F0302020204030204" pitchFamily="34" charset="0"/>
            </a:endParaRPr>
          </a:p>
          <a:p>
            <a:r>
              <a:rPr lang="en-US" b="1" dirty="0">
                <a:solidFill>
                  <a:srgbClr val="F1F2EF"/>
                </a:solidFill>
                <a:latin typeface="Calibri Light" panose="020F0302020204030204" pitchFamily="34" charset="0"/>
                <a:cs typeface="Calibri Light" panose="020F0302020204030204" pitchFamily="34" charset="0"/>
              </a:rPr>
              <a:t>Step 1c</a:t>
            </a:r>
          </a:p>
          <a:p>
            <a:r>
              <a:rPr lang="en-US" b="1" dirty="0">
                <a:solidFill>
                  <a:srgbClr val="F1F2EF"/>
                </a:solidFill>
                <a:latin typeface="Calibri Light" panose="020F0302020204030204" pitchFamily="34" charset="0"/>
                <a:cs typeface="Calibri Light" panose="020F0302020204030204" pitchFamily="34" charset="0"/>
              </a:rPr>
              <a:t>A &amp; (1&lt;&lt;2) </a:t>
            </a:r>
          </a:p>
          <a:p>
            <a:r>
              <a:rPr lang="en-US" b="1" dirty="0">
                <a:solidFill>
                  <a:srgbClr val="F1F2EF"/>
                </a:solidFill>
                <a:latin typeface="Calibri Light" panose="020F0302020204030204" pitchFamily="34" charset="0"/>
                <a:cs typeface="Calibri Light" panose="020F0302020204030204" pitchFamily="34" charset="0"/>
              </a:rPr>
              <a:t>                XXXX_</a:t>
            </a:r>
            <a:r>
              <a:rPr lang="en-US" b="1" dirty="0">
                <a:solidFill>
                  <a:schemeClr val="bg1"/>
                </a:solidFill>
                <a:latin typeface="Calibri Light" panose="020F0302020204030204" pitchFamily="34" charset="0"/>
                <a:cs typeface="Calibri Light" panose="020F0302020204030204" pitchFamily="34" charset="0"/>
              </a:rPr>
              <a:t>1</a:t>
            </a:r>
            <a:r>
              <a:rPr lang="en-US" b="1" dirty="0">
                <a:solidFill>
                  <a:schemeClr val="accent2"/>
                </a:solidFill>
                <a:latin typeface="Calibri Light" panose="020F0302020204030204" pitchFamily="34" charset="0"/>
                <a:cs typeface="Calibri Light" panose="020F0302020204030204" pitchFamily="34" charset="0"/>
              </a:rPr>
              <a:t>X</a:t>
            </a:r>
            <a:r>
              <a:rPr lang="en-US" b="1" dirty="0">
                <a:solidFill>
                  <a:schemeClr val="bg1"/>
                </a:solidFill>
                <a:latin typeface="Calibri Light" panose="020F0302020204030204" pitchFamily="34" charset="0"/>
                <a:cs typeface="Calibri Light" panose="020F0302020204030204" pitchFamily="34" charset="0"/>
              </a:rPr>
              <a:t>10</a:t>
            </a:r>
          </a:p>
          <a:p>
            <a:r>
              <a:rPr lang="en-US" b="1" dirty="0">
                <a:solidFill>
                  <a:schemeClr val="bg1"/>
                </a:solidFill>
                <a:latin typeface="Calibri Light" panose="020F0302020204030204" pitchFamily="34" charset="0"/>
                <a:cs typeface="Calibri Light" panose="020F0302020204030204" pitchFamily="34" charset="0"/>
              </a:rPr>
              <a:t>           &amp;</a:t>
            </a:r>
          </a:p>
          <a:p>
            <a:r>
              <a:rPr lang="en-US" b="1" dirty="0">
                <a:solidFill>
                  <a:schemeClr val="bg1"/>
                </a:solidFill>
                <a:latin typeface="Calibri Light" panose="020F0302020204030204" pitchFamily="34" charset="0"/>
                <a:cs typeface="Calibri Light" panose="020F0302020204030204" pitchFamily="34" charset="0"/>
              </a:rPr>
              <a:t>                0000_0</a:t>
            </a:r>
            <a:r>
              <a:rPr lang="en-US" b="1" dirty="0">
                <a:solidFill>
                  <a:schemeClr val="accent2"/>
                </a:solidFill>
                <a:latin typeface="Calibri Light" panose="020F0302020204030204" pitchFamily="34" charset="0"/>
                <a:cs typeface="Calibri Light" panose="020F0302020204030204" pitchFamily="34" charset="0"/>
              </a:rPr>
              <a:t>100</a:t>
            </a:r>
          </a:p>
          <a:p>
            <a:r>
              <a:rPr lang="en-US" b="1" dirty="0">
                <a:solidFill>
                  <a:schemeClr val="bg1"/>
                </a:solidFill>
                <a:latin typeface="Calibri Light" panose="020F0302020204030204" pitchFamily="34" charset="0"/>
                <a:cs typeface="Calibri Light" panose="020F0302020204030204" pitchFamily="34" charset="0"/>
              </a:rPr>
              <a:t>Result:</a:t>
            </a:r>
          </a:p>
          <a:p>
            <a:r>
              <a:rPr lang="en-US" b="1" dirty="0">
                <a:solidFill>
                  <a:schemeClr val="accent2"/>
                </a:solidFill>
                <a:latin typeface="Calibri Light" panose="020F0302020204030204" pitchFamily="34" charset="0"/>
                <a:cs typeface="Calibri Light" panose="020F0302020204030204" pitchFamily="34" charset="0"/>
              </a:rPr>
              <a:t>                0000_0X00</a:t>
            </a:r>
          </a:p>
          <a:p>
            <a:endParaRPr lang="en-US" b="1" dirty="0">
              <a:solidFill>
                <a:schemeClr val="accent2"/>
              </a:solidFill>
              <a:latin typeface="Calibri Light" panose="020F0302020204030204" pitchFamily="34" charset="0"/>
              <a:cs typeface="Calibri Light" panose="020F0302020204030204" pitchFamily="34" charset="0"/>
            </a:endParaRPr>
          </a:p>
          <a:p>
            <a:r>
              <a:rPr lang="en-US" b="1" dirty="0">
                <a:solidFill>
                  <a:srgbClr val="F1F2EF"/>
                </a:solidFill>
                <a:latin typeface="Calibri Light" panose="020F0302020204030204" pitchFamily="34" charset="0"/>
                <a:cs typeface="Calibri Light" panose="020F0302020204030204" pitchFamily="34" charset="0"/>
              </a:rPr>
              <a:t>Step 2 – check the result</a:t>
            </a:r>
          </a:p>
          <a:p>
            <a:pPr marL="285750" indent="-285750">
              <a:buFont typeface="Arial" panose="020B0604020202020204" pitchFamily="34" charset="0"/>
              <a:buChar char="•"/>
            </a:pPr>
            <a:r>
              <a:rPr lang="en-US" b="1" dirty="0">
                <a:solidFill>
                  <a:srgbClr val="F1F2EF"/>
                </a:solidFill>
                <a:latin typeface="Calibri Light" panose="020F0302020204030204" pitchFamily="34" charset="0"/>
                <a:cs typeface="Calibri Light" panose="020F0302020204030204" pitchFamily="34" charset="0"/>
              </a:rPr>
              <a:t>if(A &amp; (1&lt;&lt;2) )  - if X = 1 -&gt; if(</a:t>
            </a:r>
            <a:r>
              <a:rPr lang="en-US" b="1" dirty="0">
                <a:solidFill>
                  <a:schemeClr val="accent2"/>
                </a:solidFill>
                <a:latin typeface="Calibri Light" panose="020F0302020204030204" pitchFamily="34" charset="0"/>
                <a:cs typeface="Calibri Light" panose="020F0302020204030204" pitchFamily="34" charset="0"/>
              </a:rPr>
              <a:t>true</a:t>
            </a:r>
            <a:r>
              <a:rPr lang="en-US" b="1" dirty="0">
                <a:solidFill>
                  <a:srgbClr val="F1F2EF"/>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2034553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6FC9-F2C0-37FD-DA40-CFAB93F6C53D}"/>
              </a:ext>
            </a:extLst>
          </p:cNvPr>
          <p:cNvSpPr>
            <a:spLocks noGrp="1"/>
          </p:cNvSpPr>
          <p:nvPr>
            <p:ph type="title"/>
          </p:nvPr>
        </p:nvSpPr>
        <p:spPr/>
        <p:txBody>
          <a:bodyPr/>
          <a:lstStyle/>
          <a:p>
            <a:r>
              <a:rPr lang="en-US" spc="-5" dirty="0"/>
              <a:t>Bit Manipulation for Masking (2)</a:t>
            </a:r>
            <a:endParaRPr lang="en-US" dirty="0"/>
          </a:p>
        </p:txBody>
      </p:sp>
      <p:sp>
        <p:nvSpPr>
          <p:cNvPr id="3" name="Content Placeholder 2">
            <a:extLst>
              <a:ext uri="{FF2B5EF4-FFF2-40B4-BE49-F238E27FC236}">
                <a16:creationId xmlns:a16="http://schemas.microsoft.com/office/drawing/2014/main" id="{D789E61B-023B-1B8C-DB29-9476524B0EDA}"/>
              </a:ext>
            </a:extLst>
          </p:cNvPr>
          <p:cNvSpPr>
            <a:spLocks noGrp="1"/>
          </p:cNvSpPr>
          <p:nvPr>
            <p:ph idx="1"/>
          </p:nvPr>
        </p:nvSpPr>
        <p:spPr>
          <a:xfrm>
            <a:off x="1865502" y="1482404"/>
            <a:ext cx="4766208" cy="4918395"/>
          </a:xfrm>
        </p:spPr>
        <p:txBody>
          <a:bodyPr/>
          <a:lstStyle/>
          <a:p>
            <a:pPr>
              <a:lnSpc>
                <a:spcPct val="105000"/>
              </a:lnSpc>
            </a:pPr>
            <a:r>
              <a:rPr lang="en-US" sz="2000" dirty="0"/>
              <a:t>How can we check the value of a bit in a multiple-bit number if it is </a:t>
            </a:r>
            <a:r>
              <a:rPr lang="en-US" sz="2000" dirty="0">
                <a:solidFill>
                  <a:schemeClr val="accent2"/>
                </a:solidFill>
              </a:rPr>
              <a:t>0 or 1</a:t>
            </a:r>
            <a:r>
              <a:rPr lang="en-US" sz="2000" dirty="0"/>
              <a:t>?  </a:t>
            </a:r>
          </a:p>
          <a:p>
            <a:pPr marL="0" indent="0">
              <a:lnSpc>
                <a:spcPct val="105000"/>
              </a:lnSpc>
              <a:buNone/>
            </a:pPr>
            <a:r>
              <a:rPr lang="en-US" sz="2000" dirty="0"/>
              <a:t>-&gt; Apply Bit manipulation to mask the value of the bit</a:t>
            </a:r>
          </a:p>
          <a:p>
            <a:pPr lvl="1">
              <a:lnSpc>
                <a:spcPct val="105000"/>
              </a:lnSpc>
            </a:pPr>
            <a:r>
              <a:rPr lang="en-US" sz="1800" dirty="0"/>
              <a:t>Step 1 – Masking the bit out of the original number</a:t>
            </a:r>
          </a:p>
          <a:p>
            <a:pPr marL="1562070" lvl="2" indent="-342900">
              <a:lnSpc>
                <a:spcPct val="105000"/>
              </a:lnSpc>
              <a:buFont typeface="+mj-lt"/>
              <a:buAutoNum type="alphaLcPeriod"/>
            </a:pPr>
            <a:r>
              <a:rPr lang="en-US" sz="1534" dirty="0"/>
              <a:t>identify the bit location </a:t>
            </a:r>
            <a:r>
              <a:rPr lang="en-US" sz="1534" b="1" dirty="0"/>
              <a:t>m</a:t>
            </a:r>
          </a:p>
          <a:p>
            <a:pPr marL="1562070" lvl="2" indent="-342900">
              <a:lnSpc>
                <a:spcPct val="105000"/>
              </a:lnSpc>
              <a:buFont typeface="+mj-lt"/>
              <a:buAutoNum type="alphaLcPeriod"/>
            </a:pPr>
            <a:r>
              <a:rPr lang="en-US" sz="1534" dirty="0"/>
              <a:t>shift left 1 by </a:t>
            </a:r>
            <a:r>
              <a:rPr lang="en-US" sz="1534" b="1" dirty="0"/>
              <a:t>m</a:t>
            </a:r>
            <a:r>
              <a:rPr lang="en-US" sz="1534" dirty="0"/>
              <a:t> position</a:t>
            </a:r>
          </a:p>
          <a:p>
            <a:pPr marL="1562070" lvl="2" indent="-342900">
              <a:lnSpc>
                <a:spcPct val="105000"/>
              </a:lnSpc>
              <a:buFont typeface="+mj-lt"/>
              <a:buAutoNum type="alphaLcPeriod"/>
            </a:pPr>
            <a:r>
              <a:rPr lang="en-US" sz="1534" dirty="0"/>
              <a:t>AND the number with the shift left from step b</a:t>
            </a:r>
          </a:p>
          <a:p>
            <a:pPr lvl="1">
              <a:lnSpc>
                <a:spcPct val="105000"/>
              </a:lnSpc>
            </a:pPr>
            <a:r>
              <a:rPr lang="en-US" sz="1800" dirty="0"/>
              <a:t>Step 2 – Check the result from step 1</a:t>
            </a:r>
          </a:p>
        </p:txBody>
      </p:sp>
      <p:sp>
        <p:nvSpPr>
          <p:cNvPr id="4" name="Slide Number Placeholder 3">
            <a:extLst>
              <a:ext uri="{FF2B5EF4-FFF2-40B4-BE49-F238E27FC236}">
                <a16:creationId xmlns:a16="http://schemas.microsoft.com/office/drawing/2014/main" id="{01B58DE3-0132-2DD7-6067-D8999FA0B127}"/>
              </a:ext>
            </a:extLst>
          </p:cNvPr>
          <p:cNvSpPr>
            <a:spLocks noGrp="1"/>
          </p:cNvSpPr>
          <p:nvPr>
            <p:ph type="sldNum" sz="quarter" idx="16"/>
          </p:nvPr>
        </p:nvSpPr>
        <p:spPr/>
        <p:txBody>
          <a:bodyPr/>
          <a:lstStyle/>
          <a:p>
            <a:fld id="{66B7A6BE-7A3D-1C4F-BEDA-C5431FB9FC0F}" type="slidenum">
              <a:rPr lang="en-US" smtClean="0"/>
              <a:pPr/>
              <a:t>11</a:t>
            </a:fld>
            <a:endParaRPr lang="en-US" dirty="0"/>
          </a:p>
        </p:txBody>
      </p:sp>
      <p:sp>
        <p:nvSpPr>
          <p:cNvPr id="6" name="Rectangle 5">
            <a:extLst>
              <a:ext uri="{FF2B5EF4-FFF2-40B4-BE49-F238E27FC236}">
                <a16:creationId xmlns:a16="http://schemas.microsoft.com/office/drawing/2014/main" id="{AF4DDC13-AA02-C2C6-C859-8512A94A38C0}"/>
              </a:ext>
            </a:extLst>
          </p:cNvPr>
          <p:cNvSpPr/>
          <p:nvPr/>
        </p:nvSpPr>
        <p:spPr>
          <a:xfrm>
            <a:off x="7533062" y="1482404"/>
            <a:ext cx="3709449" cy="4918395"/>
          </a:xfrm>
          <a:prstGeom prst="rect">
            <a:avLst/>
          </a:prstGeom>
          <a:solidFill>
            <a:srgbClr val="201F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1F2EF"/>
                </a:solidFill>
                <a:latin typeface="Calibri Light" panose="020F0302020204030204" pitchFamily="34" charset="0"/>
                <a:cs typeface="Calibri Light" panose="020F0302020204030204" pitchFamily="34" charset="0"/>
              </a:rPr>
              <a:t>8-bit register A = 0b XXXX_</a:t>
            </a:r>
            <a:r>
              <a:rPr lang="en-US" b="1" dirty="0">
                <a:solidFill>
                  <a:schemeClr val="bg1"/>
                </a:solidFill>
                <a:latin typeface="Calibri Light" panose="020F0302020204030204" pitchFamily="34" charset="0"/>
                <a:cs typeface="Calibri Light" panose="020F0302020204030204" pitchFamily="34" charset="0"/>
              </a:rPr>
              <a:t>1</a:t>
            </a:r>
            <a:r>
              <a:rPr lang="en-US" b="1" dirty="0">
                <a:solidFill>
                  <a:schemeClr val="accent2"/>
                </a:solidFill>
                <a:latin typeface="Calibri Light" panose="020F0302020204030204" pitchFamily="34" charset="0"/>
                <a:cs typeface="Calibri Light" panose="020F0302020204030204" pitchFamily="34" charset="0"/>
              </a:rPr>
              <a:t>X</a:t>
            </a:r>
            <a:r>
              <a:rPr lang="en-US" b="1" dirty="0">
                <a:solidFill>
                  <a:schemeClr val="bg1"/>
                </a:solidFill>
                <a:latin typeface="Calibri Light" panose="020F0302020204030204" pitchFamily="34" charset="0"/>
                <a:cs typeface="Calibri Light" panose="020F0302020204030204" pitchFamily="34" charset="0"/>
              </a:rPr>
              <a:t>10</a:t>
            </a:r>
          </a:p>
          <a:p>
            <a:r>
              <a:rPr lang="en-US" b="1" dirty="0">
                <a:solidFill>
                  <a:srgbClr val="F1F2EF"/>
                </a:solidFill>
                <a:latin typeface="Calibri Light" panose="020F0302020204030204" pitchFamily="34" charset="0"/>
                <a:cs typeface="Calibri Light" panose="020F0302020204030204" pitchFamily="34" charset="0"/>
              </a:rPr>
              <a:t>Check if the value of the bit 2 is 0</a:t>
            </a:r>
          </a:p>
          <a:p>
            <a:endParaRPr lang="en-US" b="1" dirty="0">
              <a:solidFill>
                <a:srgbClr val="F1F2EF"/>
              </a:solidFill>
              <a:latin typeface="Calibri Light" panose="020F0302020204030204" pitchFamily="34" charset="0"/>
              <a:cs typeface="Calibri Light" panose="020F0302020204030204" pitchFamily="34" charset="0"/>
            </a:endParaRPr>
          </a:p>
          <a:p>
            <a:r>
              <a:rPr lang="en-US" b="1" dirty="0">
                <a:solidFill>
                  <a:srgbClr val="F1F2EF"/>
                </a:solidFill>
                <a:latin typeface="Calibri Light" panose="020F0302020204030204" pitchFamily="34" charset="0"/>
                <a:cs typeface="Calibri Light" panose="020F0302020204030204" pitchFamily="34" charset="0"/>
              </a:rPr>
              <a:t>Step 1a &amp; 1b</a:t>
            </a:r>
          </a:p>
          <a:p>
            <a:r>
              <a:rPr lang="en-US" b="1" dirty="0">
                <a:solidFill>
                  <a:srgbClr val="F1F2EF"/>
                </a:solidFill>
                <a:latin typeface="Calibri Light" panose="020F0302020204030204" pitchFamily="34" charset="0"/>
                <a:cs typeface="Calibri Light" panose="020F0302020204030204" pitchFamily="34" charset="0"/>
              </a:rPr>
              <a:t>(1&lt;&lt;2) -&gt; result in </a:t>
            </a:r>
            <a:r>
              <a:rPr lang="en-US" b="1" dirty="0">
                <a:solidFill>
                  <a:schemeClr val="accent2"/>
                </a:solidFill>
                <a:latin typeface="Calibri Light" panose="020F0302020204030204" pitchFamily="34" charset="0"/>
                <a:cs typeface="Calibri Light" panose="020F0302020204030204" pitchFamily="34" charset="0"/>
              </a:rPr>
              <a:t>100 </a:t>
            </a:r>
            <a:r>
              <a:rPr lang="en-US" b="1" dirty="0">
                <a:solidFill>
                  <a:schemeClr val="bg1"/>
                </a:solidFill>
                <a:latin typeface="Calibri Light" panose="020F0302020204030204" pitchFamily="34" charset="0"/>
                <a:cs typeface="Calibri Light" panose="020F0302020204030204" pitchFamily="34" charset="0"/>
              </a:rPr>
              <a:t>(our mask)</a:t>
            </a:r>
          </a:p>
          <a:p>
            <a:r>
              <a:rPr lang="en-US" b="1" dirty="0">
                <a:solidFill>
                  <a:srgbClr val="F1F2EF"/>
                </a:solidFill>
                <a:latin typeface="Calibri Light" panose="020F0302020204030204" pitchFamily="34" charset="0"/>
                <a:cs typeface="Calibri Light" panose="020F0302020204030204" pitchFamily="34" charset="0"/>
              </a:rPr>
              <a:t>Step 1c</a:t>
            </a:r>
          </a:p>
          <a:p>
            <a:r>
              <a:rPr lang="en-US" b="1" dirty="0">
                <a:solidFill>
                  <a:srgbClr val="F1F2EF"/>
                </a:solidFill>
                <a:latin typeface="Calibri Light" panose="020F0302020204030204" pitchFamily="34" charset="0"/>
                <a:cs typeface="Calibri Light" panose="020F0302020204030204" pitchFamily="34" charset="0"/>
              </a:rPr>
              <a:t>A &amp; (1&lt;&lt;2) </a:t>
            </a:r>
          </a:p>
          <a:p>
            <a:r>
              <a:rPr lang="en-US" b="1" dirty="0">
                <a:solidFill>
                  <a:srgbClr val="F1F2EF"/>
                </a:solidFill>
                <a:latin typeface="Calibri Light" panose="020F0302020204030204" pitchFamily="34" charset="0"/>
                <a:cs typeface="Calibri Light" panose="020F0302020204030204" pitchFamily="34" charset="0"/>
              </a:rPr>
              <a:t>                XXXX_</a:t>
            </a:r>
            <a:r>
              <a:rPr lang="en-US" b="1" dirty="0">
                <a:solidFill>
                  <a:schemeClr val="bg1"/>
                </a:solidFill>
                <a:latin typeface="Calibri Light" panose="020F0302020204030204" pitchFamily="34" charset="0"/>
                <a:cs typeface="Calibri Light" panose="020F0302020204030204" pitchFamily="34" charset="0"/>
              </a:rPr>
              <a:t>1</a:t>
            </a:r>
            <a:r>
              <a:rPr lang="en-US" b="1" dirty="0">
                <a:solidFill>
                  <a:schemeClr val="accent2"/>
                </a:solidFill>
                <a:latin typeface="Calibri Light" panose="020F0302020204030204" pitchFamily="34" charset="0"/>
                <a:cs typeface="Calibri Light" panose="020F0302020204030204" pitchFamily="34" charset="0"/>
              </a:rPr>
              <a:t>X</a:t>
            </a:r>
            <a:r>
              <a:rPr lang="en-US" b="1" dirty="0">
                <a:solidFill>
                  <a:schemeClr val="bg1"/>
                </a:solidFill>
                <a:latin typeface="Calibri Light" panose="020F0302020204030204" pitchFamily="34" charset="0"/>
                <a:cs typeface="Calibri Light" panose="020F0302020204030204" pitchFamily="34" charset="0"/>
              </a:rPr>
              <a:t>10</a:t>
            </a:r>
          </a:p>
          <a:p>
            <a:r>
              <a:rPr lang="en-US" b="1" dirty="0">
                <a:solidFill>
                  <a:schemeClr val="bg1"/>
                </a:solidFill>
                <a:latin typeface="Calibri Light" panose="020F0302020204030204" pitchFamily="34" charset="0"/>
                <a:cs typeface="Calibri Light" panose="020F0302020204030204" pitchFamily="34" charset="0"/>
              </a:rPr>
              <a:t>           &amp;</a:t>
            </a:r>
          </a:p>
          <a:p>
            <a:r>
              <a:rPr lang="en-US" b="1" dirty="0">
                <a:solidFill>
                  <a:schemeClr val="bg1"/>
                </a:solidFill>
                <a:latin typeface="Calibri Light" panose="020F0302020204030204" pitchFamily="34" charset="0"/>
                <a:cs typeface="Calibri Light" panose="020F0302020204030204" pitchFamily="34" charset="0"/>
              </a:rPr>
              <a:t>                0000_0</a:t>
            </a:r>
            <a:r>
              <a:rPr lang="en-US" b="1" dirty="0">
                <a:solidFill>
                  <a:schemeClr val="accent2"/>
                </a:solidFill>
                <a:latin typeface="Calibri Light" panose="020F0302020204030204" pitchFamily="34" charset="0"/>
                <a:cs typeface="Calibri Light" panose="020F0302020204030204" pitchFamily="34" charset="0"/>
              </a:rPr>
              <a:t>100</a:t>
            </a:r>
          </a:p>
          <a:p>
            <a:r>
              <a:rPr lang="en-US" b="1" dirty="0">
                <a:solidFill>
                  <a:schemeClr val="bg1"/>
                </a:solidFill>
                <a:latin typeface="Calibri Light" panose="020F0302020204030204" pitchFamily="34" charset="0"/>
                <a:cs typeface="Calibri Light" panose="020F0302020204030204" pitchFamily="34" charset="0"/>
              </a:rPr>
              <a:t>Result:</a:t>
            </a:r>
          </a:p>
          <a:p>
            <a:r>
              <a:rPr lang="en-US" b="1" dirty="0">
                <a:solidFill>
                  <a:schemeClr val="accent2"/>
                </a:solidFill>
                <a:latin typeface="Calibri Light" panose="020F0302020204030204" pitchFamily="34" charset="0"/>
                <a:cs typeface="Calibri Light" panose="020F0302020204030204" pitchFamily="34" charset="0"/>
              </a:rPr>
              <a:t>                0000_0X00</a:t>
            </a:r>
          </a:p>
          <a:p>
            <a:endParaRPr lang="en-US" b="1" dirty="0">
              <a:solidFill>
                <a:schemeClr val="accent2"/>
              </a:solidFill>
              <a:latin typeface="Calibri Light" panose="020F0302020204030204" pitchFamily="34" charset="0"/>
              <a:cs typeface="Calibri Light" panose="020F0302020204030204" pitchFamily="34" charset="0"/>
            </a:endParaRPr>
          </a:p>
          <a:p>
            <a:r>
              <a:rPr lang="en-US" b="1" dirty="0">
                <a:solidFill>
                  <a:srgbClr val="F1F2EF"/>
                </a:solidFill>
                <a:latin typeface="Calibri Light" panose="020F0302020204030204" pitchFamily="34" charset="0"/>
                <a:cs typeface="Calibri Light" panose="020F0302020204030204" pitchFamily="34" charset="0"/>
              </a:rPr>
              <a:t>Step 2 – check the result</a:t>
            </a:r>
          </a:p>
          <a:p>
            <a:pPr marL="285750" indent="-285750">
              <a:buFont typeface="Arial" panose="020B0604020202020204" pitchFamily="34" charset="0"/>
              <a:buChar char="•"/>
            </a:pPr>
            <a:r>
              <a:rPr lang="en-US" b="1" dirty="0">
                <a:solidFill>
                  <a:srgbClr val="F1F2EF"/>
                </a:solidFill>
                <a:latin typeface="Calibri Light" panose="020F0302020204030204" pitchFamily="34" charset="0"/>
                <a:cs typeface="Calibri Light" panose="020F0302020204030204" pitchFamily="34" charset="0"/>
              </a:rPr>
              <a:t>if(</a:t>
            </a:r>
            <a:r>
              <a:rPr lang="en-US" b="1" dirty="0">
                <a:solidFill>
                  <a:srgbClr val="FF0000"/>
                </a:solidFill>
                <a:latin typeface="Calibri Light" panose="020F0302020204030204" pitchFamily="34" charset="0"/>
                <a:cs typeface="Calibri Light" panose="020F0302020204030204" pitchFamily="34" charset="0"/>
              </a:rPr>
              <a:t>!</a:t>
            </a:r>
            <a:r>
              <a:rPr lang="en-US" b="1" dirty="0">
                <a:solidFill>
                  <a:srgbClr val="F1F2EF"/>
                </a:solidFill>
                <a:latin typeface="Calibri Light" panose="020F0302020204030204" pitchFamily="34" charset="0"/>
                <a:cs typeface="Calibri Light" panose="020F0302020204030204" pitchFamily="34" charset="0"/>
              </a:rPr>
              <a:t>A &amp; (1&lt;&lt;2) )  - if X = 0 -&gt; if(</a:t>
            </a:r>
            <a:r>
              <a:rPr lang="en-US" b="1" dirty="0">
                <a:solidFill>
                  <a:schemeClr val="accent2"/>
                </a:solidFill>
                <a:latin typeface="Calibri Light" panose="020F0302020204030204" pitchFamily="34" charset="0"/>
                <a:cs typeface="Calibri Light" panose="020F0302020204030204" pitchFamily="34" charset="0"/>
              </a:rPr>
              <a:t>true</a:t>
            </a:r>
            <a:r>
              <a:rPr lang="en-US" b="1" dirty="0">
                <a:solidFill>
                  <a:srgbClr val="F1F2EF"/>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886378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062E7-62E8-4A13-BBF1-324CAFB4824F}"/>
              </a:ext>
            </a:extLst>
          </p:cNvPr>
          <p:cNvSpPr>
            <a:spLocks noGrp="1"/>
          </p:cNvSpPr>
          <p:nvPr>
            <p:ph type="title"/>
          </p:nvPr>
        </p:nvSpPr>
        <p:spPr/>
        <p:txBody>
          <a:bodyPr/>
          <a:lstStyle/>
          <a:p>
            <a:r>
              <a:rPr lang="en-US" dirty="0"/>
              <a:t>Masking for Multiple Bits</a:t>
            </a:r>
          </a:p>
        </p:txBody>
      </p:sp>
      <p:sp>
        <p:nvSpPr>
          <p:cNvPr id="4" name="Slide Number Placeholder 3">
            <a:extLst>
              <a:ext uri="{FF2B5EF4-FFF2-40B4-BE49-F238E27FC236}">
                <a16:creationId xmlns:a16="http://schemas.microsoft.com/office/drawing/2014/main" id="{9CC55B6C-30E1-4B9A-8497-36606669F375}"/>
              </a:ext>
            </a:extLst>
          </p:cNvPr>
          <p:cNvSpPr>
            <a:spLocks noGrp="1"/>
          </p:cNvSpPr>
          <p:nvPr>
            <p:ph type="sldNum" sz="quarter" idx="16"/>
          </p:nvPr>
        </p:nvSpPr>
        <p:spPr/>
        <p:txBody>
          <a:bodyPr/>
          <a:lstStyle/>
          <a:p>
            <a:fld id="{66B7A6BE-7A3D-1C4F-BEDA-C5431FB9FC0F}" type="slidenum">
              <a:rPr lang="en-US" smtClean="0"/>
              <a:pPr/>
              <a:t>12</a:t>
            </a:fld>
            <a:endParaRPr lang="en-US" dirty="0"/>
          </a:p>
        </p:txBody>
      </p:sp>
      <p:sp>
        <p:nvSpPr>
          <p:cNvPr id="5" name="Content Placeholder 2">
            <a:extLst>
              <a:ext uri="{FF2B5EF4-FFF2-40B4-BE49-F238E27FC236}">
                <a16:creationId xmlns:a16="http://schemas.microsoft.com/office/drawing/2014/main" id="{14A266C4-21BC-1098-9A7D-3643DB120AD1}"/>
              </a:ext>
            </a:extLst>
          </p:cNvPr>
          <p:cNvSpPr txBox="1">
            <a:spLocks/>
          </p:cNvSpPr>
          <p:nvPr/>
        </p:nvSpPr>
        <p:spPr>
          <a:xfrm>
            <a:off x="1865502" y="1482404"/>
            <a:ext cx="4766208" cy="4918395"/>
          </a:xfrm>
          <a:prstGeom prst="rect">
            <a:avLst/>
          </a:prstGeom>
          <a:ln w="19050">
            <a:solidFill>
              <a:srgbClr val="222160"/>
            </a:solidFill>
          </a:ln>
        </p:spPr>
        <p:txBody>
          <a:bodyPr vert="horz" wrap="square" lIns="180000" tIns="180000" rIns="180000" bIns="180000" rtlCol="0">
            <a:noAutofit/>
          </a:bodyPr>
          <a:lstStyle>
            <a:lvl1pPr marL="457189" indent="-457189" algn="l" defTabSz="609585" rtl="0" eaLnBrk="1" latinLnBrk="0" hangingPunct="1">
              <a:lnSpc>
                <a:spcPct val="140000"/>
              </a:lnSpc>
              <a:spcBef>
                <a:spcPts val="600"/>
              </a:spcBef>
              <a:spcAft>
                <a:spcPts val="600"/>
              </a:spcAft>
              <a:buClr>
                <a:srgbClr val="A60C0C"/>
              </a:buClr>
              <a:buFont typeface="Arial"/>
              <a:buChar char="•"/>
              <a:defRPr sz="2400" b="0" kern="1200">
                <a:solidFill>
                  <a:srgbClr val="222160"/>
                </a:solidFill>
                <a:latin typeface="Arial"/>
                <a:ea typeface="+mn-ea"/>
                <a:cs typeface="Arial"/>
              </a:defRPr>
            </a:lvl1pPr>
            <a:lvl2pPr marL="990575" indent="-380990" algn="l" defTabSz="609585" rtl="0" eaLnBrk="1" latinLnBrk="0" hangingPunct="1">
              <a:lnSpc>
                <a:spcPct val="140000"/>
              </a:lnSpc>
              <a:spcBef>
                <a:spcPts val="600"/>
              </a:spcBef>
              <a:spcAft>
                <a:spcPts val="600"/>
              </a:spcAft>
              <a:buClr>
                <a:srgbClr val="A60C0C"/>
              </a:buClr>
              <a:buFont typeface="Courier New"/>
              <a:buChar char="o"/>
              <a:defRPr sz="2133" kern="1200">
                <a:solidFill>
                  <a:srgbClr val="000054"/>
                </a:solidFill>
                <a:latin typeface="Arial"/>
                <a:ea typeface="+mn-ea"/>
                <a:cs typeface="Arial"/>
              </a:defRPr>
            </a:lvl2pPr>
            <a:lvl3pPr marL="1523962" indent="-304792" algn="l" defTabSz="609585" rtl="0" eaLnBrk="1" latinLnBrk="0" hangingPunct="1">
              <a:lnSpc>
                <a:spcPct val="140000"/>
              </a:lnSpc>
              <a:spcBef>
                <a:spcPts val="600"/>
              </a:spcBef>
              <a:spcAft>
                <a:spcPts val="600"/>
              </a:spcAft>
              <a:buClr>
                <a:srgbClr val="A60C0C"/>
              </a:buClr>
              <a:buFont typeface="Arial"/>
              <a:buChar char="•"/>
              <a:defRPr sz="1867" kern="1200">
                <a:solidFill>
                  <a:srgbClr val="000054"/>
                </a:solidFill>
                <a:latin typeface="Arial"/>
                <a:ea typeface="+mn-ea"/>
                <a:cs typeface="Arial"/>
              </a:defRPr>
            </a:lvl3pPr>
            <a:lvl4pPr marL="2133547" indent="-304792" algn="l" defTabSz="609585" rtl="0" eaLnBrk="1" latinLnBrk="0" hangingPunct="1">
              <a:lnSpc>
                <a:spcPct val="150000"/>
              </a:lnSpc>
              <a:spcBef>
                <a:spcPct val="20000"/>
              </a:spcBef>
              <a:buClr>
                <a:srgbClr val="A60C0C"/>
              </a:buClr>
              <a:buFont typeface="Courier New"/>
              <a:buChar char="o"/>
              <a:defRPr sz="2933" kern="1200">
                <a:solidFill>
                  <a:srgbClr val="333333"/>
                </a:solidFill>
                <a:latin typeface="Arial"/>
                <a:ea typeface="+mn-ea"/>
                <a:cs typeface="Arial"/>
              </a:defRPr>
            </a:lvl4pPr>
            <a:lvl5pPr marL="2743131" indent="-304792" algn="l" defTabSz="609585" rtl="0" eaLnBrk="1" latinLnBrk="0" hangingPunct="1">
              <a:lnSpc>
                <a:spcPct val="150000"/>
              </a:lnSpc>
              <a:spcBef>
                <a:spcPct val="20000"/>
              </a:spcBef>
              <a:buClr>
                <a:srgbClr val="A60C0C"/>
              </a:buClr>
              <a:buFont typeface="Arial"/>
              <a:buChar char="»"/>
              <a:defRPr sz="2933" kern="1200">
                <a:solidFill>
                  <a:srgbClr val="333333"/>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000" dirty="0"/>
              <a:t>Masking can expand to multiple bits</a:t>
            </a:r>
            <a:endParaRPr lang="en-US" sz="1800" dirty="0"/>
          </a:p>
        </p:txBody>
      </p:sp>
      <p:sp>
        <p:nvSpPr>
          <p:cNvPr id="7" name="Rectangle 6">
            <a:extLst>
              <a:ext uri="{FF2B5EF4-FFF2-40B4-BE49-F238E27FC236}">
                <a16:creationId xmlns:a16="http://schemas.microsoft.com/office/drawing/2014/main" id="{759DE36B-9BED-0AA2-8978-478E65CD14EA}"/>
              </a:ext>
            </a:extLst>
          </p:cNvPr>
          <p:cNvSpPr/>
          <p:nvPr/>
        </p:nvSpPr>
        <p:spPr>
          <a:xfrm>
            <a:off x="7533062" y="1482404"/>
            <a:ext cx="3709449" cy="4918395"/>
          </a:xfrm>
          <a:prstGeom prst="rect">
            <a:avLst/>
          </a:prstGeom>
          <a:solidFill>
            <a:srgbClr val="201F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1F2EF"/>
                </a:solidFill>
                <a:latin typeface="Calibri Light" panose="020F0302020204030204" pitchFamily="34" charset="0"/>
                <a:cs typeface="Calibri Light" panose="020F0302020204030204" pitchFamily="34" charset="0"/>
              </a:rPr>
              <a:t>8-bit register A = 0b </a:t>
            </a:r>
            <a:r>
              <a:rPr lang="en-US" b="1" dirty="0">
                <a:solidFill>
                  <a:schemeClr val="bg1"/>
                </a:solidFill>
                <a:latin typeface="Calibri Light" panose="020F0302020204030204" pitchFamily="34" charset="0"/>
                <a:cs typeface="Calibri Light" panose="020F0302020204030204" pitchFamily="34" charset="0"/>
              </a:rPr>
              <a:t>1010_1111</a:t>
            </a:r>
          </a:p>
          <a:p>
            <a:r>
              <a:rPr lang="en-US" b="1" dirty="0">
                <a:solidFill>
                  <a:srgbClr val="F1F2EF"/>
                </a:solidFill>
                <a:latin typeface="Calibri Light" panose="020F0302020204030204" pitchFamily="34" charset="0"/>
                <a:cs typeface="Calibri Light" panose="020F0302020204030204" pitchFamily="34" charset="0"/>
              </a:rPr>
              <a:t>Mask out value of the first 4 bits </a:t>
            </a:r>
          </a:p>
          <a:p>
            <a:r>
              <a:rPr lang="en-US" b="1" dirty="0">
                <a:solidFill>
                  <a:srgbClr val="F1F2EF"/>
                </a:solidFill>
                <a:latin typeface="Calibri Light" panose="020F0302020204030204" pitchFamily="34" charset="0"/>
                <a:cs typeface="Calibri Light" panose="020F0302020204030204" pitchFamily="34" charset="0"/>
              </a:rPr>
              <a:t>A[7:4]</a:t>
            </a:r>
          </a:p>
          <a:p>
            <a:endParaRPr lang="en-US" b="1" dirty="0">
              <a:solidFill>
                <a:srgbClr val="F1F2EF"/>
              </a:solidFill>
              <a:latin typeface="Calibri Light" panose="020F0302020204030204" pitchFamily="34" charset="0"/>
              <a:cs typeface="Calibri Light" panose="020F0302020204030204" pitchFamily="34" charset="0"/>
            </a:endParaRPr>
          </a:p>
          <a:p>
            <a:r>
              <a:rPr lang="en-US" b="1" dirty="0">
                <a:solidFill>
                  <a:srgbClr val="F1F2EF"/>
                </a:solidFill>
                <a:latin typeface="Calibri Light" panose="020F0302020204030204" pitchFamily="34" charset="0"/>
                <a:cs typeface="Calibri Light" panose="020F0302020204030204" pitchFamily="34" charset="0"/>
              </a:rPr>
              <a:t>Step 1a &amp; 1b</a:t>
            </a:r>
          </a:p>
          <a:p>
            <a:r>
              <a:rPr lang="en-US" b="1" dirty="0">
                <a:solidFill>
                  <a:srgbClr val="F1F2EF"/>
                </a:solidFill>
                <a:latin typeface="Calibri Light" panose="020F0302020204030204" pitchFamily="34" charset="0"/>
                <a:cs typeface="Calibri Light" panose="020F0302020204030204" pitchFamily="34" charset="0"/>
              </a:rPr>
              <a:t>(0b1111&lt;&lt;0) </a:t>
            </a:r>
          </a:p>
          <a:p>
            <a:r>
              <a:rPr lang="en-US" b="1" dirty="0">
                <a:solidFill>
                  <a:srgbClr val="F1F2EF"/>
                </a:solidFill>
                <a:latin typeface="Calibri Light" panose="020F0302020204030204" pitchFamily="34" charset="0"/>
                <a:cs typeface="Calibri Light" panose="020F0302020204030204" pitchFamily="34" charset="0"/>
              </a:rPr>
              <a:t>-&gt; result in 1111_</a:t>
            </a:r>
            <a:r>
              <a:rPr lang="en-US" b="1" dirty="0">
                <a:solidFill>
                  <a:schemeClr val="accent2"/>
                </a:solidFill>
                <a:latin typeface="Calibri Light" panose="020F0302020204030204" pitchFamily="34" charset="0"/>
                <a:cs typeface="Calibri Light" panose="020F0302020204030204" pitchFamily="34" charset="0"/>
              </a:rPr>
              <a:t>0000 </a:t>
            </a:r>
            <a:r>
              <a:rPr lang="en-US" b="1" dirty="0">
                <a:solidFill>
                  <a:schemeClr val="bg1"/>
                </a:solidFill>
                <a:latin typeface="Calibri Light" panose="020F0302020204030204" pitchFamily="34" charset="0"/>
                <a:cs typeface="Calibri Light" panose="020F0302020204030204" pitchFamily="34" charset="0"/>
              </a:rPr>
              <a:t>(our mask)</a:t>
            </a:r>
          </a:p>
          <a:p>
            <a:endParaRPr lang="en-US" b="1" dirty="0">
              <a:solidFill>
                <a:schemeClr val="bg1"/>
              </a:solidFill>
              <a:latin typeface="Calibri Light" panose="020F0302020204030204" pitchFamily="34" charset="0"/>
              <a:cs typeface="Calibri Light" panose="020F0302020204030204" pitchFamily="34" charset="0"/>
            </a:endParaRPr>
          </a:p>
          <a:p>
            <a:r>
              <a:rPr lang="en-US" b="1" dirty="0">
                <a:solidFill>
                  <a:srgbClr val="F1F2EF"/>
                </a:solidFill>
                <a:latin typeface="Calibri Light" panose="020F0302020204030204" pitchFamily="34" charset="0"/>
                <a:cs typeface="Calibri Light" panose="020F0302020204030204" pitchFamily="34" charset="0"/>
              </a:rPr>
              <a:t>Step 1c</a:t>
            </a:r>
          </a:p>
          <a:p>
            <a:r>
              <a:rPr lang="en-US" b="1" dirty="0">
                <a:solidFill>
                  <a:srgbClr val="F1F2EF"/>
                </a:solidFill>
                <a:latin typeface="Calibri Light" panose="020F0302020204030204" pitchFamily="34" charset="0"/>
                <a:cs typeface="Calibri Light" panose="020F0302020204030204" pitchFamily="34" charset="0"/>
              </a:rPr>
              <a:t>A &amp; (0b1111&lt;&lt;0)</a:t>
            </a:r>
          </a:p>
          <a:p>
            <a:r>
              <a:rPr lang="en-US" b="1" dirty="0">
                <a:solidFill>
                  <a:srgbClr val="F1F2EF"/>
                </a:solidFill>
                <a:latin typeface="Calibri Light" panose="020F0302020204030204" pitchFamily="34" charset="0"/>
                <a:cs typeface="Calibri Light" panose="020F0302020204030204" pitchFamily="34" charset="0"/>
              </a:rPr>
              <a:t>                1010_</a:t>
            </a:r>
            <a:r>
              <a:rPr lang="en-US" b="1" dirty="0">
                <a:solidFill>
                  <a:schemeClr val="bg1"/>
                </a:solidFill>
                <a:latin typeface="Calibri Light" panose="020F0302020204030204" pitchFamily="34" charset="0"/>
                <a:cs typeface="Calibri Light" panose="020F0302020204030204" pitchFamily="34" charset="0"/>
              </a:rPr>
              <a:t>1111</a:t>
            </a:r>
          </a:p>
          <a:p>
            <a:r>
              <a:rPr lang="en-US" b="1" dirty="0">
                <a:solidFill>
                  <a:schemeClr val="bg1"/>
                </a:solidFill>
                <a:latin typeface="Calibri Light" panose="020F0302020204030204" pitchFamily="34" charset="0"/>
                <a:cs typeface="Calibri Light" panose="020F0302020204030204" pitchFamily="34" charset="0"/>
              </a:rPr>
              <a:t>           &amp;</a:t>
            </a:r>
          </a:p>
          <a:p>
            <a:r>
              <a:rPr lang="en-US" b="1" dirty="0">
                <a:solidFill>
                  <a:schemeClr val="bg1"/>
                </a:solidFill>
                <a:latin typeface="Calibri Light" panose="020F0302020204030204" pitchFamily="34" charset="0"/>
                <a:cs typeface="Calibri Light" panose="020F0302020204030204" pitchFamily="34" charset="0"/>
              </a:rPr>
              <a:t>                1111_</a:t>
            </a:r>
            <a:r>
              <a:rPr lang="en-US" b="1" dirty="0">
                <a:solidFill>
                  <a:schemeClr val="accent2"/>
                </a:solidFill>
                <a:latin typeface="Calibri Light" panose="020F0302020204030204" pitchFamily="34" charset="0"/>
                <a:cs typeface="Calibri Light" panose="020F0302020204030204" pitchFamily="34" charset="0"/>
              </a:rPr>
              <a:t>0000</a:t>
            </a:r>
          </a:p>
          <a:p>
            <a:r>
              <a:rPr lang="en-US" b="1" dirty="0">
                <a:solidFill>
                  <a:schemeClr val="bg1"/>
                </a:solidFill>
                <a:latin typeface="Calibri Light" panose="020F0302020204030204" pitchFamily="34" charset="0"/>
                <a:cs typeface="Calibri Light" panose="020F0302020204030204" pitchFamily="34" charset="0"/>
              </a:rPr>
              <a:t>Result:</a:t>
            </a:r>
          </a:p>
          <a:p>
            <a:r>
              <a:rPr lang="en-US" b="1" dirty="0">
                <a:solidFill>
                  <a:schemeClr val="accent2"/>
                </a:solidFill>
                <a:latin typeface="Calibri Light" panose="020F0302020204030204" pitchFamily="34" charset="0"/>
                <a:cs typeface="Calibri Light" panose="020F0302020204030204" pitchFamily="34" charset="0"/>
              </a:rPr>
              <a:t>                1010</a:t>
            </a:r>
            <a:r>
              <a:rPr lang="en-US" b="1" dirty="0">
                <a:solidFill>
                  <a:schemeClr val="bg1"/>
                </a:solidFill>
                <a:latin typeface="Calibri Light" panose="020F0302020204030204" pitchFamily="34" charset="0"/>
                <a:cs typeface="Calibri Light" panose="020F0302020204030204" pitchFamily="34" charset="0"/>
              </a:rPr>
              <a:t>_0000</a:t>
            </a:r>
          </a:p>
        </p:txBody>
      </p:sp>
    </p:spTree>
    <p:extLst>
      <p:ext uri="{BB962C8B-B14F-4D97-AF65-F5344CB8AC3E}">
        <p14:creationId xmlns:p14="http://schemas.microsoft.com/office/powerpoint/2010/main" val="3112832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a:t>Step 1: Enable and configure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5011549" cy="2994347"/>
          </a:xfrm>
        </p:spPr>
        <p:txBody>
          <a:bodyPr/>
          <a:lstStyle/>
          <a:p>
            <a:r>
              <a:rPr lang="en-US"/>
              <a:t>Step 1B – As we need to use PLL, we will select HXT as input clock source for PLLOUT:</a:t>
            </a:r>
          </a:p>
          <a:p>
            <a:pPr lvl="1"/>
            <a:r>
              <a:rPr lang="en-US"/>
              <a:t>PLLCON[19] is clear to 0</a:t>
            </a:r>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39DAE795-299F-4C17-8682-6ABC072D007D}"/>
              </a:ext>
            </a:extLst>
          </p:cNvPr>
          <p:cNvSpPr/>
          <p:nvPr/>
        </p:nvSpPr>
        <p:spPr>
          <a:xfrm>
            <a:off x="7029450" y="2095500"/>
            <a:ext cx="5011549" cy="424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CLK-&gt;PLLCON &amp;= (~(1&lt;&lt;19));</a:t>
            </a:r>
            <a:endParaRPr kumimoji="0" lang="en-US" sz="1200" b="0" i="0" u="none" strike="noStrike" kern="0" cap="none" spc="0" normalizeH="0" baseline="0" noProof="0">
              <a:ln>
                <a:noFill/>
              </a:ln>
              <a:solidFill>
                <a:srgbClr val="70AD47"/>
              </a:solidFill>
              <a:effectLst/>
              <a:uLnTx/>
              <a:uFillTx/>
              <a:latin typeface="Arial"/>
              <a:ea typeface="+mn-ea"/>
              <a:cs typeface="+mn-cs"/>
              <a:sym typeface="Arial"/>
            </a:endParaRPr>
          </a:p>
        </p:txBody>
      </p:sp>
      <p:pic>
        <p:nvPicPr>
          <p:cNvPr id="7" name="Picture 6">
            <a:extLst>
              <a:ext uri="{FF2B5EF4-FFF2-40B4-BE49-F238E27FC236}">
                <a16:creationId xmlns:a16="http://schemas.microsoft.com/office/drawing/2014/main" id="{DDCEEC26-FC6E-5D31-9423-DECC11216B48}"/>
              </a:ext>
            </a:extLst>
          </p:cNvPr>
          <p:cNvPicPr>
            <a:picLocks noChangeAspect="1"/>
          </p:cNvPicPr>
          <p:nvPr/>
        </p:nvPicPr>
        <p:blipFill>
          <a:blip r:embed="rId2"/>
          <a:stretch>
            <a:fillRect/>
          </a:stretch>
        </p:blipFill>
        <p:spPr>
          <a:xfrm>
            <a:off x="3149600" y="4571716"/>
            <a:ext cx="8004810" cy="2160077"/>
          </a:xfrm>
          <a:prstGeom prst="rect">
            <a:avLst/>
          </a:prstGeom>
        </p:spPr>
      </p:pic>
      <p:sp>
        <p:nvSpPr>
          <p:cNvPr id="8" name="Oval 7">
            <a:extLst>
              <a:ext uri="{FF2B5EF4-FFF2-40B4-BE49-F238E27FC236}">
                <a16:creationId xmlns:a16="http://schemas.microsoft.com/office/drawing/2014/main" id="{B8361426-1CDD-37BD-3D7D-BCCBE10081CB}"/>
              </a:ext>
            </a:extLst>
          </p:cNvPr>
          <p:cNvSpPr/>
          <p:nvPr/>
        </p:nvSpPr>
        <p:spPr>
          <a:xfrm>
            <a:off x="4938685" y="5008880"/>
            <a:ext cx="1260333" cy="366717"/>
          </a:xfrm>
          <a:prstGeom prst="ellipse">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B9BD5"/>
              </a:solidFill>
              <a:effectLst/>
              <a:uLnTx/>
              <a:uFillTx/>
              <a:latin typeface="Arial"/>
              <a:ea typeface="+mn-ea"/>
              <a:cs typeface="+mn-cs"/>
              <a:sym typeface="Arial"/>
            </a:endParaRPr>
          </a:p>
        </p:txBody>
      </p:sp>
    </p:spTree>
    <p:extLst>
      <p:ext uri="{BB962C8B-B14F-4D97-AF65-F5344CB8AC3E}">
        <p14:creationId xmlns:p14="http://schemas.microsoft.com/office/powerpoint/2010/main" val="273277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a:t>Step 1: Enable and configure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5011549" cy="2994347"/>
          </a:xfrm>
        </p:spPr>
        <p:txBody>
          <a:bodyPr/>
          <a:lstStyle/>
          <a:p>
            <a:r>
              <a:rPr lang="en-US"/>
              <a:t>Step 1C – We are using normal mode so:</a:t>
            </a:r>
          </a:p>
          <a:p>
            <a:pPr marL="1028700" lvl="1" indent="-342900">
              <a:buFont typeface="+mj-lt"/>
              <a:buAutoNum type="alphaLcPeriod"/>
            </a:pPr>
            <a:r>
              <a:rPr lang="en-US"/>
              <a:t>PLLCON[16] is clear to 0.</a:t>
            </a:r>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39DAE795-299F-4C17-8682-6ABC072D007D}"/>
              </a:ext>
            </a:extLst>
          </p:cNvPr>
          <p:cNvSpPr/>
          <p:nvPr/>
        </p:nvSpPr>
        <p:spPr>
          <a:xfrm>
            <a:off x="7029450" y="2095500"/>
            <a:ext cx="5011549" cy="424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CLK-&gt;PLLCON &amp;= (~(1&lt;&lt;16));</a:t>
            </a:r>
            <a:endParaRPr kumimoji="0" lang="en-US" sz="1200" b="0" i="0" u="none" strike="noStrike" kern="0" cap="none" spc="0" normalizeH="0" baseline="0" noProof="0">
              <a:ln>
                <a:noFill/>
              </a:ln>
              <a:solidFill>
                <a:srgbClr val="70AD47"/>
              </a:solidFill>
              <a:effectLst/>
              <a:uLnTx/>
              <a:uFillTx/>
              <a:latin typeface="Arial"/>
              <a:ea typeface="+mn-ea"/>
              <a:cs typeface="+mn-cs"/>
              <a:sym typeface="Arial"/>
            </a:endParaRPr>
          </a:p>
        </p:txBody>
      </p:sp>
      <p:pic>
        <p:nvPicPr>
          <p:cNvPr id="10" name="Picture 9">
            <a:extLst>
              <a:ext uri="{FF2B5EF4-FFF2-40B4-BE49-F238E27FC236}">
                <a16:creationId xmlns:a16="http://schemas.microsoft.com/office/drawing/2014/main" id="{E0EB67B6-265F-B03B-D2AE-B08532CB7EDA}"/>
              </a:ext>
            </a:extLst>
          </p:cNvPr>
          <p:cNvPicPr>
            <a:picLocks noChangeAspect="1"/>
          </p:cNvPicPr>
          <p:nvPr/>
        </p:nvPicPr>
        <p:blipFill>
          <a:blip r:embed="rId2"/>
          <a:stretch>
            <a:fillRect/>
          </a:stretch>
        </p:blipFill>
        <p:spPr>
          <a:xfrm>
            <a:off x="3149600" y="4571716"/>
            <a:ext cx="8004810" cy="2160077"/>
          </a:xfrm>
          <a:prstGeom prst="rect">
            <a:avLst/>
          </a:prstGeom>
        </p:spPr>
      </p:pic>
      <p:sp>
        <p:nvSpPr>
          <p:cNvPr id="11" name="Oval 10">
            <a:extLst>
              <a:ext uri="{FF2B5EF4-FFF2-40B4-BE49-F238E27FC236}">
                <a16:creationId xmlns:a16="http://schemas.microsoft.com/office/drawing/2014/main" id="{8E52A633-015D-12C8-DBCA-8B425AA68D52}"/>
              </a:ext>
            </a:extLst>
          </p:cNvPr>
          <p:cNvSpPr/>
          <p:nvPr/>
        </p:nvSpPr>
        <p:spPr>
          <a:xfrm>
            <a:off x="5683785" y="4988560"/>
            <a:ext cx="1345665" cy="1191197"/>
          </a:xfrm>
          <a:prstGeom prst="ellipse">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B9BD5"/>
              </a:solidFill>
              <a:effectLst/>
              <a:uLnTx/>
              <a:uFillTx/>
              <a:latin typeface="Arial"/>
              <a:ea typeface="+mn-ea"/>
              <a:cs typeface="+mn-cs"/>
              <a:sym typeface="Arial"/>
            </a:endParaRPr>
          </a:p>
        </p:txBody>
      </p:sp>
    </p:spTree>
    <p:extLst>
      <p:ext uri="{BB962C8B-B14F-4D97-AF65-F5344CB8AC3E}">
        <p14:creationId xmlns:p14="http://schemas.microsoft.com/office/powerpoint/2010/main" val="225650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a:t>Step 1: Enable and configure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4987881" cy="4918395"/>
          </a:xfrm>
        </p:spPr>
        <p:txBody>
          <a:bodyPr/>
          <a:lstStyle/>
          <a:p>
            <a:pPr>
              <a:lnSpc>
                <a:spcPct val="114000"/>
              </a:lnSpc>
            </a:pPr>
            <a:r>
              <a:rPr lang="en-US" dirty="0"/>
              <a:t>Step 1D – Calculate values for registers to get the desirable output frequency -  </a:t>
            </a:r>
            <a:r>
              <a:rPr lang="en-US" dirty="0">
                <a:solidFill>
                  <a:srgbClr val="FF0000"/>
                </a:solidFill>
              </a:rPr>
              <a:t>50MHz</a:t>
            </a:r>
          </a:p>
          <a:p>
            <a:pPr>
              <a:lnSpc>
                <a:spcPct val="114000"/>
              </a:lnSpc>
            </a:pPr>
            <a:r>
              <a:rPr lang="en-US" dirty="0"/>
              <a:t>Since FIN is HXT=12MHz, you can select </a:t>
            </a:r>
            <a:r>
              <a:rPr lang="en-US" dirty="0">
                <a:solidFill>
                  <a:srgbClr val="FF0000"/>
                </a:solidFill>
              </a:rPr>
              <a:t>NF=50, NR=3, NO=4</a:t>
            </a:r>
          </a:p>
          <a:p>
            <a:pPr lvl="1">
              <a:lnSpc>
                <a:spcPct val="114000"/>
              </a:lnSpc>
            </a:pPr>
            <a:r>
              <a:rPr lang="en-US" dirty="0"/>
              <a:t>PLLCON[8:0] is set to </a:t>
            </a:r>
            <a:r>
              <a:rPr lang="en-US" dirty="0">
                <a:solidFill>
                  <a:srgbClr val="FF0000"/>
                </a:solidFill>
              </a:rPr>
              <a:t>48</a:t>
            </a:r>
            <a:r>
              <a:rPr lang="en-US" dirty="0"/>
              <a:t> (i.e., FB_DV=48</a:t>
            </a:r>
            <a:r>
              <a:rPr lang="en-US" dirty="0">
                <a:sym typeface="Wingdings" panose="05000000000000000000" pitchFamily="2" charset="2"/>
              </a:rPr>
              <a:t>NF=48+2=50</a:t>
            </a:r>
            <a:r>
              <a:rPr lang="en-US" dirty="0"/>
              <a:t>)</a:t>
            </a:r>
          </a:p>
          <a:p>
            <a:pPr lvl="1">
              <a:lnSpc>
                <a:spcPct val="114000"/>
              </a:lnSpc>
            </a:pPr>
            <a:r>
              <a:rPr lang="en-US" dirty="0"/>
              <a:t>PLLCON[13:9] is set to </a:t>
            </a:r>
            <a:r>
              <a:rPr lang="en-US" dirty="0">
                <a:solidFill>
                  <a:srgbClr val="FF0000"/>
                </a:solidFill>
              </a:rPr>
              <a:t>1</a:t>
            </a:r>
            <a:r>
              <a:rPr lang="en-US" dirty="0"/>
              <a:t> (i.e., IN_DV=1</a:t>
            </a:r>
            <a:r>
              <a:rPr lang="en-US" dirty="0">
                <a:sym typeface="Wingdings" panose="05000000000000000000" pitchFamily="2" charset="2"/>
              </a:rPr>
              <a:t>NR=1+2=3)</a:t>
            </a:r>
            <a:endParaRPr lang="en-US" dirty="0"/>
          </a:p>
          <a:p>
            <a:pPr lvl="1">
              <a:lnSpc>
                <a:spcPct val="114000"/>
              </a:lnSpc>
            </a:pPr>
            <a:r>
              <a:rPr lang="en-US" dirty="0"/>
              <a:t>PLLCON[15:14] is set to </a:t>
            </a:r>
            <a:r>
              <a:rPr lang="en-US" dirty="0">
                <a:solidFill>
                  <a:srgbClr val="FF0000"/>
                </a:solidFill>
              </a:rPr>
              <a:t>3</a:t>
            </a:r>
            <a:r>
              <a:rPr lang="en-US" dirty="0"/>
              <a:t> (i.e., OUT_DV=0b11</a:t>
            </a:r>
            <a:r>
              <a:rPr lang="en-US" dirty="0">
                <a:sym typeface="Wingdings" panose="05000000000000000000" pitchFamily="2" charset="2"/>
              </a:rPr>
              <a:t>NO=4)</a:t>
            </a:r>
          </a:p>
          <a:p>
            <a:pPr>
              <a:lnSpc>
                <a:spcPct val="114000"/>
              </a:lnSpc>
            </a:pPr>
            <a:endParaRPr lang="en-US" dirty="0"/>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D2BE89CF-F544-917C-B8C7-8BD179BA5D74}"/>
              </a:ext>
            </a:extLst>
          </p:cNvPr>
          <p:cNvPicPr>
            <a:picLocks noChangeAspect="1"/>
          </p:cNvPicPr>
          <p:nvPr/>
        </p:nvPicPr>
        <p:blipFill rotWithShape="1">
          <a:blip r:embed="rId2"/>
          <a:srcRect r="50506" b="82137"/>
          <a:stretch/>
        </p:blipFill>
        <p:spPr>
          <a:xfrm>
            <a:off x="8465113" y="1510047"/>
            <a:ext cx="2461236" cy="752151"/>
          </a:xfrm>
          <a:prstGeom prst="rect">
            <a:avLst/>
          </a:prstGeom>
        </p:spPr>
      </p:pic>
      <p:pic>
        <p:nvPicPr>
          <p:cNvPr id="10" name="Picture 9">
            <a:extLst>
              <a:ext uri="{FF2B5EF4-FFF2-40B4-BE49-F238E27FC236}">
                <a16:creationId xmlns:a16="http://schemas.microsoft.com/office/drawing/2014/main" id="{441880D7-125B-F355-D786-296A028446BA}"/>
              </a:ext>
            </a:extLst>
          </p:cNvPr>
          <p:cNvPicPr>
            <a:picLocks noChangeAspect="1"/>
          </p:cNvPicPr>
          <p:nvPr/>
        </p:nvPicPr>
        <p:blipFill rotWithShape="1">
          <a:blip r:embed="rId2"/>
          <a:srcRect t="52462" r="32475"/>
          <a:stretch/>
        </p:blipFill>
        <p:spPr>
          <a:xfrm>
            <a:off x="7950207" y="2262198"/>
            <a:ext cx="3357881" cy="1613040"/>
          </a:xfrm>
          <a:prstGeom prst="rect">
            <a:avLst/>
          </a:prstGeom>
        </p:spPr>
      </p:pic>
    </p:spTree>
    <p:extLst>
      <p:ext uri="{BB962C8B-B14F-4D97-AF65-F5344CB8AC3E}">
        <p14:creationId xmlns:p14="http://schemas.microsoft.com/office/powerpoint/2010/main" val="415303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dirty="0"/>
              <a:t>Step 1: Enable and configure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4987881" cy="4918395"/>
          </a:xfrm>
        </p:spPr>
        <p:txBody>
          <a:bodyPr/>
          <a:lstStyle/>
          <a:p>
            <a:pPr>
              <a:lnSpc>
                <a:spcPct val="114000"/>
              </a:lnSpc>
            </a:pPr>
            <a:r>
              <a:rPr lang="en-US" dirty="0"/>
              <a:t>Step 1D </a:t>
            </a:r>
          </a:p>
          <a:p>
            <a:pPr lvl="1">
              <a:lnSpc>
                <a:spcPct val="114000"/>
              </a:lnSpc>
            </a:pPr>
            <a:r>
              <a:rPr lang="en-US" dirty="0"/>
              <a:t>PLLCON[8:0] is set to </a:t>
            </a:r>
            <a:r>
              <a:rPr lang="en-US" dirty="0">
                <a:solidFill>
                  <a:srgbClr val="FF0000"/>
                </a:solidFill>
              </a:rPr>
              <a:t>48</a:t>
            </a:r>
            <a:r>
              <a:rPr lang="en-US" dirty="0"/>
              <a:t> (i.e., FB_DV=48</a:t>
            </a:r>
            <a:r>
              <a:rPr lang="en-US" dirty="0">
                <a:sym typeface="Wingdings" panose="05000000000000000000" pitchFamily="2" charset="2"/>
              </a:rPr>
              <a:t>NF=48+2=50</a:t>
            </a:r>
            <a:r>
              <a:rPr lang="en-US" dirty="0"/>
              <a:t>)</a:t>
            </a:r>
          </a:p>
          <a:p>
            <a:pPr lvl="1">
              <a:lnSpc>
                <a:spcPct val="114000"/>
              </a:lnSpc>
            </a:pPr>
            <a:r>
              <a:rPr lang="en-US" dirty="0"/>
              <a:t>PLLCON[13:9] is set to </a:t>
            </a:r>
            <a:r>
              <a:rPr lang="en-US" dirty="0">
                <a:solidFill>
                  <a:srgbClr val="FF0000"/>
                </a:solidFill>
              </a:rPr>
              <a:t>1</a:t>
            </a:r>
            <a:r>
              <a:rPr lang="en-US" dirty="0"/>
              <a:t> (i.e., IN_DV=1</a:t>
            </a:r>
            <a:r>
              <a:rPr lang="en-US" dirty="0">
                <a:sym typeface="Wingdings" panose="05000000000000000000" pitchFamily="2" charset="2"/>
              </a:rPr>
              <a:t>NR=1+2=3)</a:t>
            </a:r>
            <a:endParaRPr lang="en-US" dirty="0"/>
          </a:p>
          <a:p>
            <a:pPr lvl="1">
              <a:lnSpc>
                <a:spcPct val="114000"/>
              </a:lnSpc>
            </a:pPr>
            <a:r>
              <a:rPr lang="en-US" dirty="0"/>
              <a:t>PLLCON[15:14] is set to </a:t>
            </a:r>
            <a:r>
              <a:rPr lang="en-US" dirty="0">
                <a:solidFill>
                  <a:srgbClr val="FF0000"/>
                </a:solidFill>
              </a:rPr>
              <a:t>3</a:t>
            </a:r>
            <a:r>
              <a:rPr lang="en-US" dirty="0"/>
              <a:t> (i.e., OUT_DV=0b11</a:t>
            </a:r>
            <a:r>
              <a:rPr lang="en-US" dirty="0">
                <a:sym typeface="Wingdings" panose="05000000000000000000" pitchFamily="2" charset="2"/>
              </a:rPr>
              <a:t>NO=4)</a:t>
            </a:r>
          </a:p>
          <a:p>
            <a:pPr lvl="1">
              <a:lnSpc>
                <a:spcPct val="114000"/>
              </a:lnSpc>
            </a:pPr>
            <a:endParaRPr lang="en-US" dirty="0">
              <a:sym typeface="Wingdings" panose="05000000000000000000" pitchFamily="2" charset="2"/>
            </a:endParaRPr>
          </a:p>
          <a:p>
            <a:pPr>
              <a:lnSpc>
                <a:spcPct val="114000"/>
              </a:lnSpc>
            </a:pPr>
            <a:r>
              <a:rPr lang="en-US" dirty="0">
                <a:sym typeface="Wingdings" panose="05000000000000000000" pitchFamily="2" charset="2"/>
              </a:rPr>
              <a:t>PLLCON[15:0] is set to 0b</a:t>
            </a:r>
            <a:r>
              <a:rPr lang="en-US" dirty="0">
                <a:solidFill>
                  <a:srgbClr val="FF0000"/>
                </a:solidFill>
                <a:sym typeface="Wingdings" panose="05000000000000000000" pitchFamily="2" charset="2"/>
              </a:rPr>
              <a:t>1100_0010_0011_0000</a:t>
            </a:r>
            <a:r>
              <a:rPr lang="en-US" dirty="0">
                <a:sym typeface="Wingdings" panose="05000000000000000000" pitchFamily="2" charset="2"/>
              </a:rPr>
              <a:t> or </a:t>
            </a:r>
            <a:r>
              <a:rPr lang="en-US" dirty="0">
                <a:solidFill>
                  <a:srgbClr val="FF0000"/>
                </a:solidFill>
                <a:sym typeface="Wingdings" panose="05000000000000000000" pitchFamily="2" charset="2"/>
              </a:rPr>
              <a:t>0xC230</a:t>
            </a:r>
            <a:r>
              <a:rPr lang="en-US" dirty="0"/>
              <a:t> </a:t>
            </a:r>
          </a:p>
          <a:p>
            <a:pPr lvl="1">
              <a:lnSpc>
                <a:spcPct val="114000"/>
              </a:lnSpc>
            </a:pPr>
            <a:endParaRPr lang="en-US" dirty="0">
              <a:sym typeface="Wingdings" panose="05000000000000000000" pitchFamily="2" charset="2"/>
            </a:endParaRPr>
          </a:p>
          <a:p>
            <a:pPr>
              <a:lnSpc>
                <a:spcPct val="114000"/>
              </a:lnSpc>
            </a:pPr>
            <a:endParaRPr lang="en-US" dirty="0"/>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D2BE89CF-F544-917C-B8C7-8BD179BA5D74}"/>
              </a:ext>
            </a:extLst>
          </p:cNvPr>
          <p:cNvPicPr>
            <a:picLocks noChangeAspect="1"/>
          </p:cNvPicPr>
          <p:nvPr/>
        </p:nvPicPr>
        <p:blipFill rotWithShape="1">
          <a:blip r:embed="rId2"/>
          <a:srcRect r="50506" b="82137"/>
          <a:stretch/>
        </p:blipFill>
        <p:spPr>
          <a:xfrm>
            <a:off x="8465113" y="1510047"/>
            <a:ext cx="2461236" cy="752151"/>
          </a:xfrm>
          <a:prstGeom prst="rect">
            <a:avLst/>
          </a:prstGeom>
        </p:spPr>
      </p:pic>
      <p:pic>
        <p:nvPicPr>
          <p:cNvPr id="9" name="Content Placeholder 2">
            <a:extLst>
              <a:ext uri="{FF2B5EF4-FFF2-40B4-BE49-F238E27FC236}">
                <a16:creationId xmlns:a16="http://schemas.microsoft.com/office/drawing/2014/main" id="{973C933A-3EBA-420B-3542-001EFBBBF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431" y="4175322"/>
            <a:ext cx="4870983" cy="1931523"/>
          </a:xfrm>
          <a:prstGeom prst="rect">
            <a:avLst/>
          </a:prstGeom>
          <a:solidFill>
            <a:srgbClr val="D9D9D9"/>
          </a:solidFill>
          <a:ln w="19050" cmpd="sng">
            <a:solidFill>
              <a:srgbClr val="000054"/>
            </a:solidFill>
          </a:ln>
        </p:spPr>
      </p:pic>
      <p:pic>
        <p:nvPicPr>
          <p:cNvPr id="10" name="Picture 9">
            <a:extLst>
              <a:ext uri="{FF2B5EF4-FFF2-40B4-BE49-F238E27FC236}">
                <a16:creationId xmlns:a16="http://schemas.microsoft.com/office/drawing/2014/main" id="{441880D7-125B-F355-D786-296A028446BA}"/>
              </a:ext>
            </a:extLst>
          </p:cNvPr>
          <p:cNvPicPr>
            <a:picLocks noChangeAspect="1"/>
          </p:cNvPicPr>
          <p:nvPr/>
        </p:nvPicPr>
        <p:blipFill rotWithShape="1">
          <a:blip r:embed="rId2"/>
          <a:srcRect t="52462" r="32475"/>
          <a:stretch/>
        </p:blipFill>
        <p:spPr>
          <a:xfrm>
            <a:off x="7950207" y="2262198"/>
            <a:ext cx="3357881" cy="1613040"/>
          </a:xfrm>
          <a:prstGeom prst="rect">
            <a:avLst/>
          </a:prstGeom>
        </p:spPr>
      </p:pic>
    </p:spTree>
    <p:extLst>
      <p:ext uri="{BB962C8B-B14F-4D97-AF65-F5344CB8AC3E}">
        <p14:creationId xmlns:p14="http://schemas.microsoft.com/office/powerpoint/2010/main" val="92241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a:t>Step 1: Enable and configure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5011549" cy="2994347"/>
          </a:xfrm>
        </p:spPr>
        <p:txBody>
          <a:bodyPr/>
          <a:lstStyle/>
          <a:p>
            <a:r>
              <a:rPr lang="en-US"/>
              <a:t>Step 1D – Put the calculated register value:</a:t>
            </a:r>
          </a:p>
          <a:p>
            <a:pPr marL="1028700" lvl="1" indent="-342900">
              <a:buFont typeface="+mj-lt"/>
              <a:buAutoNum type="alphaLcPeriod"/>
            </a:pPr>
            <a:r>
              <a:rPr lang="en-US"/>
              <a:t>Clear the previous value if any</a:t>
            </a:r>
          </a:p>
          <a:p>
            <a:pPr marL="1028700" lvl="1" indent="-342900">
              <a:buFont typeface="+mj-lt"/>
              <a:buAutoNum type="alphaLcPeriod"/>
            </a:pPr>
            <a:r>
              <a:rPr lang="en-US"/>
              <a:t>Set new value </a:t>
            </a:r>
            <a:r>
              <a:rPr lang="en-US">
                <a:solidFill>
                  <a:srgbClr val="FF0000"/>
                </a:solidFill>
              </a:rPr>
              <a:t>0xC230 </a:t>
            </a:r>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39DAE795-299F-4C17-8682-6ABC072D007D}"/>
              </a:ext>
            </a:extLst>
          </p:cNvPr>
          <p:cNvSpPr/>
          <p:nvPr/>
        </p:nvSpPr>
        <p:spPr>
          <a:xfrm>
            <a:off x="7029450" y="2095500"/>
            <a:ext cx="5011549" cy="6375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CLK-&gt;PLLCON &amp;= (~(0xFFFF &lt;&lt; 0));</a:t>
            </a:r>
          </a:p>
        </p:txBody>
      </p:sp>
      <p:pic>
        <p:nvPicPr>
          <p:cNvPr id="8" name="Picture 7">
            <a:extLst>
              <a:ext uri="{FF2B5EF4-FFF2-40B4-BE49-F238E27FC236}">
                <a16:creationId xmlns:a16="http://schemas.microsoft.com/office/drawing/2014/main" id="{83854AE9-2D7E-B4E8-1E5E-1D288AD40973}"/>
              </a:ext>
            </a:extLst>
          </p:cNvPr>
          <p:cNvPicPr>
            <a:picLocks noChangeAspect="1"/>
          </p:cNvPicPr>
          <p:nvPr/>
        </p:nvPicPr>
        <p:blipFill>
          <a:blip r:embed="rId2"/>
          <a:stretch>
            <a:fillRect/>
          </a:stretch>
        </p:blipFill>
        <p:spPr>
          <a:xfrm>
            <a:off x="3149600" y="4571716"/>
            <a:ext cx="8004810" cy="2160077"/>
          </a:xfrm>
          <a:prstGeom prst="rect">
            <a:avLst/>
          </a:prstGeom>
        </p:spPr>
      </p:pic>
      <p:sp>
        <p:nvSpPr>
          <p:cNvPr id="13" name="Rectangle 12">
            <a:extLst>
              <a:ext uri="{FF2B5EF4-FFF2-40B4-BE49-F238E27FC236}">
                <a16:creationId xmlns:a16="http://schemas.microsoft.com/office/drawing/2014/main" id="{13CAC8AC-2192-F0CD-6403-952351FF7DB9}"/>
              </a:ext>
            </a:extLst>
          </p:cNvPr>
          <p:cNvSpPr/>
          <p:nvPr/>
        </p:nvSpPr>
        <p:spPr>
          <a:xfrm>
            <a:off x="7029450" y="3407126"/>
            <a:ext cx="5011549" cy="71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CLK-&gt;PLLCON |= 0xC230; //</a:t>
            </a:r>
          </a:p>
        </p:txBody>
      </p:sp>
    </p:spTree>
    <p:extLst>
      <p:ext uri="{BB962C8B-B14F-4D97-AF65-F5344CB8AC3E}">
        <p14:creationId xmlns:p14="http://schemas.microsoft.com/office/powerpoint/2010/main" val="21430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a:t>Step 1: Enable and configure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5011549" cy="2994347"/>
          </a:xfrm>
        </p:spPr>
        <p:txBody>
          <a:bodyPr/>
          <a:lstStyle/>
          <a:p>
            <a:r>
              <a:rPr lang="en-US"/>
              <a:t>Step 1E - To enable PLLOUT output:</a:t>
            </a:r>
          </a:p>
          <a:p>
            <a:pPr marL="1028700" lvl="1" indent="-342900">
              <a:buFont typeface="+mj-lt"/>
              <a:buAutoNum type="alphaLcPeriod"/>
            </a:pPr>
            <a:r>
              <a:rPr lang="en-US"/>
              <a:t>PLLCON[18] is clear to 0</a:t>
            </a:r>
          </a:p>
          <a:p>
            <a:pPr marL="1028700" lvl="1" indent="-342900">
              <a:buFont typeface="+mj-lt"/>
              <a:buAutoNum type="alphaLcPeriod"/>
            </a:pPr>
            <a:r>
              <a:rPr lang="en-US"/>
              <a:t>Wait for the PLL signal to stable – this is the end of step 1</a:t>
            </a:r>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39DAE795-299F-4C17-8682-6ABC072D007D}"/>
              </a:ext>
            </a:extLst>
          </p:cNvPr>
          <p:cNvSpPr/>
          <p:nvPr/>
        </p:nvSpPr>
        <p:spPr>
          <a:xfrm>
            <a:off x="7029450" y="2095500"/>
            <a:ext cx="5011549" cy="424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CLK-&gt;PLLCON &amp;= (~(1&lt;&lt;18)); </a:t>
            </a:r>
          </a:p>
        </p:txBody>
      </p:sp>
      <p:sp>
        <p:nvSpPr>
          <p:cNvPr id="7" name="Rectangle 6">
            <a:extLst>
              <a:ext uri="{FF2B5EF4-FFF2-40B4-BE49-F238E27FC236}">
                <a16:creationId xmlns:a16="http://schemas.microsoft.com/office/drawing/2014/main" id="{8CCF005E-D3EF-A527-C1A7-EF51C7347DC9}"/>
              </a:ext>
            </a:extLst>
          </p:cNvPr>
          <p:cNvSpPr/>
          <p:nvPr/>
        </p:nvSpPr>
        <p:spPr>
          <a:xfrm>
            <a:off x="7029450" y="3180232"/>
            <a:ext cx="5011549" cy="115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#define PLL_STATUS 1&lt;&lt;2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while(!(CLK-&gt;CLKSTATUS &amp; PLL_STATUS));</a:t>
            </a:r>
            <a:endParaRPr kumimoji="0" lang="en-US" sz="11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Picture 9">
            <a:extLst>
              <a:ext uri="{FF2B5EF4-FFF2-40B4-BE49-F238E27FC236}">
                <a16:creationId xmlns:a16="http://schemas.microsoft.com/office/drawing/2014/main" id="{E0EB67B6-265F-B03B-D2AE-B08532CB7EDA}"/>
              </a:ext>
            </a:extLst>
          </p:cNvPr>
          <p:cNvPicPr>
            <a:picLocks noChangeAspect="1"/>
          </p:cNvPicPr>
          <p:nvPr/>
        </p:nvPicPr>
        <p:blipFill>
          <a:blip r:embed="rId2"/>
          <a:stretch>
            <a:fillRect/>
          </a:stretch>
        </p:blipFill>
        <p:spPr>
          <a:xfrm>
            <a:off x="3149600" y="4571716"/>
            <a:ext cx="8004810" cy="2160077"/>
          </a:xfrm>
          <a:prstGeom prst="rect">
            <a:avLst/>
          </a:prstGeom>
        </p:spPr>
      </p:pic>
      <p:sp>
        <p:nvSpPr>
          <p:cNvPr id="11" name="Oval 10">
            <a:extLst>
              <a:ext uri="{FF2B5EF4-FFF2-40B4-BE49-F238E27FC236}">
                <a16:creationId xmlns:a16="http://schemas.microsoft.com/office/drawing/2014/main" id="{8E52A633-015D-12C8-DBCA-8B425AA68D52}"/>
              </a:ext>
            </a:extLst>
          </p:cNvPr>
          <p:cNvSpPr/>
          <p:nvPr/>
        </p:nvSpPr>
        <p:spPr>
          <a:xfrm>
            <a:off x="5683785" y="5574749"/>
            <a:ext cx="1260333" cy="609283"/>
          </a:xfrm>
          <a:prstGeom prst="ellipse">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B9BD5"/>
              </a:solidFill>
              <a:effectLst/>
              <a:uLnTx/>
              <a:uFillTx/>
              <a:latin typeface="Arial"/>
              <a:ea typeface="+mn-ea"/>
              <a:cs typeface="+mn-cs"/>
              <a:sym typeface="Arial"/>
            </a:endParaRPr>
          </a:p>
        </p:txBody>
      </p:sp>
    </p:spTree>
    <p:extLst>
      <p:ext uri="{BB962C8B-B14F-4D97-AF65-F5344CB8AC3E}">
        <p14:creationId xmlns:p14="http://schemas.microsoft.com/office/powerpoint/2010/main" val="335886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35926"/>
            <a:ext cx="7353493" cy="970835"/>
          </a:xfrm>
        </p:spPr>
        <p:txBody>
          <a:bodyPr>
            <a:normAutofit fontScale="90000"/>
          </a:bodyPr>
          <a:lstStyle/>
          <a:p>
            <a:r>
              <a:rPr lang="en-US" dirty="0"/>
              <a:t>Step 2 </a:t>
            </a:r>
            <a:endParaRPr lang="en-US" dirty="0">
              <a:uFillTx/>
            </a:endParaRPr>
          </a:p>
        </p:txBody>
      </p:sp>
    </p:spTree>
    <p:extLst>
      <p:ext uri="{BB962C8B-B14F-4D97-AF65-F5344CB8AC3E}">
        <p14:creationId xmlns:p14="http://schemas.microsoft.com/office/powerpoint/2010/main" val="305099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08AF-4EB4-795A-3590-4AE8A7968B86}"/>
              </a:ext>
            </a:extLst>
          </p:cNvPr>
          <p:cNvSpPr>
            <a:spLocks noGrp="1"/>
          </p:cNvSpPr>
          <p:nvPr>
            <p:ph type="title"/>
          </p:nvPr>
        </p:nvSpPr>
        <p:spPr/>
        <p:txBody>
          <a:bodyPr/>
          <a:lstStyle/>
          <a:p>
            <a:r>
              <a:rPr lang="en-US" dirty="0"/>
              <a:t>Previously</a:t>
            </a:r>
          </a:p>
        </p:txBody>
      </p:sp>
      <p:sp>
        <p:nvSpPr>
          <p:cNvPr id="3" name="Content Placeholder 2">
            <a:extLst>
              <a:ext uri="{FF2B5EF4-FFF2-40B4-BE49-F238E27FC236}">
                <a16:creationId xmlns:a16="http://schemas.microsoft.com/office/drawing/2014/main" id="{1764D103-5C75-38DF-667F-8C97EA1C76F9}"/>
              </a:ext>
            </a:extLst>
          </p:cNvPr>
          <p:cNvSpPr>
            <a:spLocks noGrp="1"/>
          </p:cNvSpPr>
          <p:nvPr>
            <p:ph idx="1"/>
          </p:nvPr>
        </p:nvSpPr>
        <p:spPr/>
        <p:txBody>
          <a:bodyPr/>
          <a:lstStyle/>
          <a:p>
            <a:r>
              <a:rPr lang="en-US" dirty="0"/>
              <a:t>Study Clock controller</a:t>
            </a:r>
          </a:p>
          <a:p>
            <a:r>
              <a:rPr lang="en-US" dirty="0"/>
              <a:t>Practice</a:t>
            </a:r>
          </a:p>
          <a:p>
            <a:pPr lvl="1"/>
            <a:r>
              <a:rPr lang="en-US" dirty="0"/>
              <a:t>Got a step ready</a:t>
            </a:r>
          </a:p>
          <a:p>
            <a:pPr lvl="1"/>
            <a:r>
              <a:rPr lang="en-US" dirty="0"/>
              <a:t>Take out the table</a:t>
            </a:r>
          </a:p>
          <a:p>
            <a:pPr lvl="1"/>
            <a:r>
              <a:rPr lang="en-US" dirty="0"/>
              <a:t>Transfer to code</a:t>
            </a:r>
          </a:p>
          <a:p>
            <a:pPr lvl="1"/>
            <a:endParaRPr lang="en-US" dirty="0"/>
          </a:p>
        </p:txBody>
      </p:sp>
      <p:sp>
        <p:nvSpPr>
          <p:cNvPr id="4" name="Slide Number Placeholder 3">
            <a:extLst>
              <a:ext uri="{FF2B5EF4-FFF2-40B4-BE49-F238E27FC236}">
                <a16:creationId xmlns:a16="http://schemas.microsoft.com/office/drawing/2014/main" id="{A56D561A-820E-6258-97FA-34DD38576B52}"/>
              </a:ext>
            </a:extLst>
          </p:cNvPr>
          <p:cNvSpPr>
            <a:spLocks noGrp="1"/>
          </p:cNvSpPr>
          <p:nvPr>
            <p:ph type="sldNum" sz="quarter" idx="16"/>
          </p:nvPr>
        </p:nvSpPr>
        <p:spPr/>
        <p:txBody>
          <a:bodyPr/>
          <a:lstStyle/>
          <a:p>
            <a:fld id="{66B7A6BE-7A3D-1C4F-BEDA-C5431FB9FC0F}" type="slidenum">
              <a:rPr lang="en-US" smtClean="0"/>
              <a:pPr/>
              <a:t>2</a:t>
            </a:fld>
            <a:endParaRPr lang="en-US"/>
          </a:p>
        </p:txBody>
      </p:sp>
    </p:spTree>
    <p:extLst>
      <p:ext uri="{BB962C8B-B14F-4D97-AF65-F5344CB8AC3E}">
        <p14:creationId xmlns:p14="http://schemas.microsoft.com/office/powerpoint/2010/main" val="3759155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a:t>Step 2: Select the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5011549" cy="2994347"/>
          </a:xfrm>
        </p:spPr>
        <p:txBody>
          <a:bodyPr/>
          <a:lstStyle/>
          <a:p>
            <a:r>
              <a:rPr lang="en-US"/>
              <a:t>Step 2A – Allow the clock calculated earlier flowing to the CPU - PLLOUT must be selected for CPU</a:t>
            </a:r>
          </a:p>
          <a:p>
            <a:pPr marL="1028700" lvl="1" indent="-342900">
              <a:buFont typeface="+mj-lt"/>
              <a:buAutoNum type="alphaLcPeriod"/>
            </a:pPr>
            <a:r>
              <a:rPr lang="en-US"/>
              <a:t>Clear value if any</a:t>
            </a:r>
          </a:p>
          <a:p>
            <a:pPr marL="1028700" lvl="1" indent="-342900">
              <a:buFont typeface="+mj-lt"/>
              <a:buAutoNum type="alphaLcPeriod"/>
            </a:pPr>
            <a:r>
              <a:rPr lang="en-US"/>
              <a:t>CLKSEL0[2:0] is set to 0b010</a:t>
            </a:r>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39DAE795-299F-4C17-8682-6ABC072D007D}"/>
              </a:ext>
            </a:extLst>
          </p:cNvPr>
          <p:cNvSpPr/>
          <p:nvPr/>
        </p:nvSpPr>
        <p:spPr>
          <a:xfrm>
            <a:off x="7029450" y="2095501"/>
            <a:ext cx="5011549" cy="668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CLK-&gt;CLKSEL0 &amp;= (~(0x07&lt;&lt;0));</a:t>
            </a:r>
          </a:p>
        </p:txBody>
      </p:sp>
      <p:sp>
        <p:nvSpPr>
          <p:cNvPr id="7" name="Rectangle 6">
            <a:extLst>
              <a:ext uri="{FF2B5EF4-FFF2-40B4-BE49-F238E27FC236}">
                <a16:creationId xmlns:a16="http://schemas.microsoft.com/office/drawing/2014/main" id="{8CCF005E-D3EF-A527-C1A7-EF51C7347DC9}"/>
              </a:ext>
            </a:extLst>
          </p:cNvPr>
          <p:cNvSpPr/>
          <p:nvPr/>
        </p:nvSpPr>
        <p:spPr>
          <a:xfrm>
            <a:off x="7029450" y="3669868"/>
            <a:ext cx="5011549" cy="668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CLK-&gt;CLKSEL0 |= 0b010; </a:t>
            </a:r>
            <a:endParaRPr kumimoji="0" lang="en-US" sz="11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Picture 9">
            <a:extLst>
              <a:ext uri="{FF2B5EF4-FFF2-40B4-BE49-F238E27FC236}">
                <a16:creationId xmlns:a16="http://schemas.microsoft.com/office/drawing/2014/main" id="{E0EB67B6-265F-B03B-D2AE-B08532CB7EDA}"/>
              </a:ext>
            </a:extLst>
          </p:cNvPr>
          <p:cNvPicPr>
            <a:picLocks noChangeAspect="1"/>
          </p:cNvPicPr>
          <p:nvPr/>
        </p:nvPicPr>
        <p:blipFill>
          <a:blip r:embed="rId2"/>
          <a:stretch>
            <a:fillRect/>
          </a:stretch>
        </p:blipFill>
        <p:spPr>
          <a:xfrm>
            <a:off x="3149600" y="4571716"/>
            <a:ext cx="8004810" cy="2160077"/>
          </a:xfrm>
          <a:prstGeom prst="rect">
            <a:avLst/>
          </a:prstGeom>
        </p:spPr>
      </p:pic>
      <p:sp>
        <p:nvSpPr>
          <p:cNvPr id="11" name="Oval 10">
            <a:extLst>
              <a:ext uri="{FF2B5EF4-FFF2-40B4-BE49-F238E27FC236}">
                <a16:creationId xmlns:a16="http://schemas.microsoft.com/office/drawing/2014/main" id="{8E52A633-015D-12C8-DBCA-8B425AA68D52}"/>
              </a:ext>
            </a:extLst>
          </p:cNvPr>
          <p:cNvSpPr/>
          <p:nvPr/>
        </p:nvSpPr>
        <p:spPr>
          <a:xfrm>
            <a:off x="6843681" y="6300945"/>
            <a:ext cx="1260333" cy="609283"/>
          </a:xfrm>
          <a:prstGeom prst="ellipse">
            <a:avLst/>
          </a:prstGeom>
          <a:noFill/>
          <a:ln w="57150" cap="flat" cmpd="sng" algn="ctr">
            <a:solidFill>
              <a:srgbClr val="E61E2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B9BD5"/>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980B004E-011E-0696-03B4-B58F0FDCD422}"/>
              </a:ext>
            </a:extLst>
          </p:cNvPr>
          <p:cNvSpPr/>
          <p:nvPr/>
        </p:nvSpPr>
        <p:spPr>
          <a:xfrm>
            <a:off x="6758349" y="5417705"/>
            <a:ext cx="715498" cy="286016"/>
          </a:xfrm>
          <a:prstGeom prst="ellipse">
            <a:avLst/>
          </a:prstGeom>
          <a:noFill/>
          <a:ln w="57150" cap="flat" cmpd="sng" algn="ctr">
            <a:solidFill>
              <a:srgbClr val="E61E2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B9BD5"/>
              </a:solidFill>
              <a:effectLst/>
              <a:uLnTx/>
              <a:uFillTx/>
              <a:latin typeface="Arial"/>
              <a:ea typeface="+mn-ea"/>
              <a:cs typeface="+mn-cs"/>
              <a:sym typeface="Arial"/>
            </a:endParaRPr>
          </a:p>
        </p:txBody>
      </p:sp>
    </p:spTree>
    <p:extLst>
      <p:ext uri="{BB962C8B-B14F-4D97-AF65-F5344CB8AC3E}">
        <p14:creationId xmlns:p14="http://schemas.microsoft.com/office/powerpoint/2010/main" val="41039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11"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a:t>Step 2: Select the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5011549" cy="2994347"/>
          </a:xfrm>
        </p:spPr>
        <p:txBody>
          <a:bodyPr/>
          <a:lstStyle/>
          <a:p>
            <a:r>
              <a:rPr lang="en-US"/>
              <a:t>Step 2B – Power Down Mode Set</a:t>
            </a:r>
          </a:p>
          <a:p>
            <a:pPr marL="1028700" lvl="1" indent="-342900">
              <a:buFont typeface="+mj-lt"/>
              <a:buAutoNum type="alphaLcPeriod"/>
            </a:pPr>
            <a:r>
              <a:rPr lang="en-US">
                <a:solidFill>
                  <a:srgbClr val="FF0000"/>
                </a:solidFill>
              </a:rPr>
              <a:t>PWRCON[7] is 0b0. </a:t>
            </a:r>
            <a:r>
              <a:rPr lang="en-US"/>
              <a:t>This is a default/reset value -&gt; no change in the code. </a:t>
            </a:r>
          </a:p>
          <a:p>
            <a:endParaRPr lang="en-US"/>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E0EB67B6-265F-B03B-D2AE-B08532CB7EDA}"/>
              </a:ext>
            </a:extLst>
          </p:cNvPr>
          <p:cNvPicPr>
            <a:picLocks noChangeAspect="1"/>
          </p:cNvPicPr>
          <p:nvPr/>
        </p:nvPicPr>
        <p:blipFill>
          <a:blip r:embed="rId2"/>
          <a:stretch>
            <a:fillRect/>
          </a:stretch>
        </p:blipFill>
        <p:spPr>
          <a:xfrm>
            <a:off x="3149600" y="4571716"/>
            <a:ext cx="8004810" cy="2160077"/>
          </a:xfrm>
          <a:prstGeom prst="rect">
            <a:avLst/>
          </a:prstGeom>
        </p:spPr>
      </p:pic>
      <p:sp>
        <p:nvSpPr>
          <p:cNvPr id="11" name="Oval 10">
            <a:extLst>
              <a:ext uri="{FF2B5EF4-FFF2-40B4-BE49-F238E27FC236}">
                <a16:creationId xmlns:a16="http://schemas.microsoft.com/office/drawing/2014/main" id="{8E52A633-015D-12C8-DBCA-8B425AA68D52}"/>
              </a:ext>
            </a:extLst>
          </p:cNvPr>
          <p:cNvSpPr/>
          <p:nvPr/>
        </p:nvSpPr>
        <p:spPr>
          <a:xfrm>
            <a:off x="7605681" y="5113063"/>
            <a:ext cx="1260333" cy="1067628"/>
          </a:xfrm>
          <a:prstGeom prst="ellipse">
            <a:avLst/>
          </a:prstGeom>
          <a:noFill/>
          <a:ln w="57150" cap="flat" cmpd="sng" algn="ctr">
            <a:solidFill>
              <a:srgbClr val="E61E2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B9BD5"/>
              </a:solidFill>
              <a:effectLst/>
              <a:uLnTx/>
              <a:uFillTx/>
              <a:latin typeface="Arial"/>
              <a:ea typeface="+mn-ea"/>
              <a:cs typeface="+mn-cs"/>
              <a:sym typeface="Arial"/>
            </a:endParaRPr>
          </a:p>
        </p:txBody>
      </p:sp>
    </p:spTree>
    <p:extLst>
      <p:ext uri="{BB962C8B-B14F-4D97-AF65-F5344CB8AC3E}">
        <p14:creationId xmlns:p14="http://schemas.microsoft.com/office/powerpoint/2010/main" val="2877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a:t>Step 2: Select the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5011549" cy="2994347"/>
          </a:xfrm>
        </p:spPr>
        <p:txBody>
          <a:bodyPr/>
          <a:lstStyle/>
          <a:p>
            <a:r>
              <a:rPr lang="en-US"/>
              <a:t>Step 2C –  Check if we need to divide the clock frequency further</a:t>
            </a:r>
          </a:p>
          <a:p>
            <a:pPr marL="1028700" lvl="1" indent="-342900">
              <a:buFont typeface="+mj-lt"/>
              <a:buAutoNum type="alphaLcPeriod"/>
            </a:pPr>
            <a:r>
              <a:rPr lang="en-US"/>
              <a:t>Since we got 50MHz, so here we will not use the clock frequency divider anymore</a:t>
            </a:r>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39DAE795-299F-4C17-8682-6ABC072D007D}"/>
              </a:ext>
            </a:extLst>
          </p:cNvPr>
          <p:cNvSpPr/>
          <p:nvPr/>
        </p:nvSpPr>
        <p:spPr>
          <a:xfrm>
            <a:off x="7029450" y="2095501"/>
            <a:ext cx="5011549" cy="668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CLK-&gt;CLKDIV &amp;= (~(0x0F&lt;&lt;0)); </a:t>
            </a:r>
          </a:p>
        </p:txBody>
      </p:sp>
      <p:pic>
        <p:nvPicPr>
          <p:cNvPr id="10" name="Picture 9">
            <a:extLst>
              <a:ext uri="{FF2B5EF4-FFF2-40B4-BE49-F238E27FC236}">
                <a16:creationId xmlns:a16="http://schemas.microsoft.com/office/drawing/2014/main" id="{E0EB67B6-265F-B03B-D2AE-B08532CB7EDA}"/>
              </a:ext>
            </a:extLst>
          </p:cNvPr>
          <p:cNvPicPr>
            <a:picLocks noChangeAspect="1"/>
          </p:cNvPicPr>
          <p:nvPr/>
        </p:nvPicPr>
        <p:blipFill>
          <a:blip r:embed="rId2"/>
          <a:stretch>
            <a:fillRect/>
          </a:stretch>
        </p:blipFill>
        <p:spPr>
          <a:xfrm>
            <a:off x="3149600" y="4571716"/>
            <a:ext cx="8004810" cy="2160077"/>
          </a:xfrm>
          <a:prstGeom prst="rect">
            <a:avLst/>
          </a:prstGeom>
        </p:spPr>
      </p:pic>
      <p:sp>
        <p:nvSpPr>
          <p:cNvPr id="9" name="Oval 8">
            <a:extLst>
              <a:ext uri="{FF2B5EF4-FFF2-40B4-BE49-F238E27FC236}">
                <a16:creationId xmlns:a16="http://schemas.microsoft.com/office/drawing/2014/main" id="{980B004E-011E-0696-03B4-B58F0FDCD422}"/>
              </a:ext>
            </a:extLst>
          </p:cNvPr>
          <p:cNvSpPr/>
          <p:nvPr/>
        </p:nvSpPr>
        <p:spPr>
          <a:xfrm>
            <a:off x="8819726" y="5133224"/>
            <a:ext cx="1035474" cy="1257415"/>
          </a:xfrm>
          <a:prstGeom prst="ellipse">
            <a:avLst/>
          </a:prstGeom>
          <a:noFill/>
          <a:ln w="57150" cap="flat" cmpd="sng" algn="ctr">
            <a:solidFill>
              <a:srgbClr val="E61E2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B9BD5"/>
              </a:solidFill>
              <a:effectLst/>
              <a:uLnTx/>
              <a:uFillTx/>
              <a:latin typeface="Arial"/>
              <a:ea typeface="+mn-ea"/>
              <a:cs typeface="+mn-cs"/>
              <a:sym typeface="Arial"/>
            </a:endParaRPr>
          </a:p>
        </p:txBody>
      </p:sp>
    </p:spTree>
    <p:extLst>
      <p:ext uri="{BB962C8B-B14F-4D97-AF65-F5344CB8AC3E}">
        <p14:creationId xmlns:p14="http://schemas.microsoft.com/office/powerpoint/2010/main" val="278646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4CC9176-E6B3-71A8-5963-5617B4B04CC4}"/>
              </a:ext>
            </a:extLst>
          </p:cNvPr>
          <p:cNvSpPr>
            <a:spLocks noGrp="1"/>
          </p:cNvSpPr>
          <p:nvPr>
            <p:ph type="title"/>
          </p:nvPr>
        </p:nvSpPr>
        <p:spPr/>
        <p:txBody>
          <a:bodyPr/>
          <a:lstStyle/>
          <a:p>
            <a:r>
              <a:rPr lang="en-US"/>
              <a:t>Step 3 - Lock protected registers</a:t>
            </a:r>
          </a:p>
        </p:txBody>
      </p:sp>
      <p:sp>
        <p:nvSpPr>
          <p:cNvPr id="9" name="Content Placeholder 8">
            <a:extLst>
              <a:ext uri="{FF2B5EF4-FFF2-40B4-BE49-F238E27FC236}">
                <a16:creationId xmlns:a16="http://schemas.microsoft.com/office/drawing/2014/main" id="{1CEF387A-105C-8449-20A6-6BAC2D387303}"/>
              </a:ext>
            </a:extLst>
          </p:cNvPr>
          <p:cNvSpPr>
            <a:spLocks noGrp="1"/>
          </p:cNvSpPr>
          <p:nvPr>
            <p:ph idx="1"/>
          </p:nvPr>
        </p:nvSpPr>
        <p:spPr/>
        <p:txBody>
          <a:bodyPr/>
          <a:lstStyle/>
          <a:p>
            <a:r>
              <a:rPr lang="en-US" dirty="0"/>
              <a:t>We will lock registers once we complete.</a:t>
            </a:r>
          </a:p>
        </p:txBody>
      </p:sp>
      <p:sp>
        <p:nvSpPr>
          <p:cNvPr id="4" name="Slide Number Placeholder 3">
            <a:extLst>
              <a:ext uri="{FF2B5EF4-FFF2-40B4-BE49-F238E27FC236}">
                <a16:creationId xmlns:a16="http://schemas.microsoft.com/office/drawing/2014/main" id="{9EA830E0-C3B0-2540-D751-7998A4B35B0B}"/>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0" name="Rectangle 2">
            <a:extLst>
              <a:ext uri="{FF2B5EF4-FFF2-40B4-BE49-F238E27FC236}">
                <a16:creationId xmlns:a16="http://schemas.microsoft.com/office/drawing/2014/main" id="{56E6B905-7523-12F7-33D1-ACC363A0F335}"/>
              </a:ext>
            </a:extLst>
          </p:cNvPr>
          <p:cNvSpPr>
            <a:spLocks noChangeArrowheads="1"/>
          </p:cNvSpPr>
          <p:nvPr/>
        </p:nvSpPr>
        <p:spPr bwMode="auto">
          <a:xfrm>
            <a:off x="3800475" y="2771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Rectangle 11">
            <a:extLst>
              <a:ext uri="{FF2B5EF4-FFF2-40B4-BE49-F238E27FC236}">
                <a16:creationId xmlns:a16="http://schemas.microsoft.com/office/drawing/2014/main" id="{58741BE7-135B-E265-8178-8F9BC02C59B8}"/>
              </a:ext>
            </a:extLst>
          </p:cNvPr>
          <p:cNvSpPr/>
          <p:nvPr/>
        </p:nvSpPr>
        <p:spPr>
          <a:xfrm>
            <a:off x="3571875" y="3009900"/>
            <a:ext cx="6019800" cy="424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a:t>
            </a:r>
            <a:r>
              <a:rPr kumimoji="0" lang="en-US" sz="1600" b="0" i="0" u="none" strike="noStrike" kern="0" cap="none" spc="0" normalizeH="0" baseline="0" noProof="0" dirty="0" err="1">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SYS_LockReg</a:t>
            </a:r>
            <a:r>
              <a:rPr kumimoji="0" lang="en-US" sz="1600" b="0" i="0" u="none" strike="noStrike" kern="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a:t>
            </a:r>
            <a:r>
              <a:rPr kumimoji="0" lang="en-US" sz="1600" b="0" i="0" u="none" strike="noStrike" kern="0" cap="none" spc="0" normalizeH="0" baseline="0" noProof="0" dirty="0">
                <a:ln>
                  <a:noFill/>
                </a:ln>
                <a:solidFill>
                  <a:srgbClr val="70AD47">
                    <a:lumMod val="60000"/>
                    <a:lumOff val="40000"/>
                  </a:srgbClr>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Lock protected registers</a:t>
            </a:r>
            <a:endParaRPr kumimoji="0" lang="en-US" sz="1200" b="0" i="0" u="none" strike="noStrike" kern="0" cap="none" spc="0" normalizeH="0" baseline="0" noProof="0" dirty="0">
              <a:ln>
                <a:noFill/>
              </a:ln>
              <a:solidFill>
                <a:srgbClr val="70AD47">
                  <a:lumMod val="60000"/>
                  <a:lumOff val="40000"/>
                </a:srgbClr>
              </a:solidFill>
              <a:effectLst/>
              <a:uLnTx/>
              <a:uFillTx/>
              <a:latin typeface="Arial"/>
              <a:ea typeface="+mn-ea"/>
              <a:cs typeface="+mn-cs"/>
              <a:sym typeface="Arial"/>
            </a:endParaRPr>
          </a:p>
        </p:txBody>
      </p:sp>
    </p:spTree>
    <p:extLst>
      <p:ext uri="{BB962C8B-B14F-4D97-AF65-F5344CB8AC3E}">
        <p14:creationId xmlns:p14="http://schemas.microsoft.com/office/powerpoint/2010/main" val="2835861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87DF-F043-4D7A-D64C-6A47430E21FA}"/>
              </a:ext>
            </a:extLst>
          </p:cNvPr>
          <p:cNvSpPr>
            <a:spLocks noGrp="1"/>
          </p:cNvSpPr>
          <p:nvPr>
            <p:ph type="title"/>
          </p:nvPr>
        </p:nvSpPr>
        <p:spPr/>
        <p:txBody>
          <a:bodyPr/>
          <a:lstStyle/>
          <a:p>
            <a:r>
              <a:rPr lang="en-US"/>
              <a:t>Full Program</a:t>
            </a:r>
          </a:p>
        </p:txBody>
      </p:sp>
      <p:pic>
        <p:nvPicPr>
          <p:cNvPr id="6" name="Content Placeholder 5">
            <a:extLst>
              <a:ext uri="{FF2B5EF4-FFF2-40B4-BE49-F238E27FC236}">
                <a16:creationId xmlns:a16="http://schemas.microsoft.com/office/drawing/2014/main" id="{1F6A2EF8-C2F6-8C88-067D-269AFD7E2A47}"/>
              </a:ext>
            </a:extLst>
          </p:cNvPr>
          <p:cNvPicPr>
            <a:picLocks noGrp="1" noChangeAspect="1"/>
          </p:cNvPicPr>
          <p:nvPr>
            <p:ph idx="1"/>
          </p:nvPr>
        </p:nvPicPr>
        <p:blipFill>
          <a:blip r:embed="rId2"/>
          <a:stretch>
            <a:fillRect/>
          </a:stretch>
        </p:blipFill>
        <p:spPr>
          <a:xfrm>
            <a:off x="1865313" y="1578452"/>
            <a:ext cx="9717087" cy="4726620"/>
          </a:xfrm>
        </p:spPr>
      </p:pic>
      <p:sp>
        <p:nvSpPr>
          <p:cNvPr id="4" name="Slide Number Placeholder 3">
            <a:extLst>
              <a:ext uri="{FF2B5EF4-FFF2-40B4-BE49-F238E27FC236}">
                <a16:creationId xmlns:a16="http://schemas.microsoft.com/office/drawing/2014/main" id="{A1F98755-765C-4EFA-6589-5A2E2C407AD3}"/>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DA15879-53E3-037D-668C-92A7C72B0DC0}"/>
              </a:ext>
            </a:extLst>
          </p:cNvPr>
          <p:cNvSpPr txBox="1"/>
          <p:nvPr/>
        </p:nvSpPr>
        <p:spPr>
          <a:xfrm>
            <a:off x="6723856" y="2777272"/>
            <a:ext cx="613664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B0015"/>
                </a:solidFill>
                <a:effectLst/>
                <a:uLnTx/>
                <a:uFillTx/>
                <a:latin typeface="Arial"/>
                <a:cs typeface="Arial"/>
                <a:sym typeface="Arial"/>
              </a:rPr>
              <a:t>Upload on Canvas</a:t>
            </a:r>
          </a:p>
        </p:txBody>
      </p:sp>
    </p:spTree>
    <p:extLst>
      <p:ext uri="{BB962C8B-B14F-4D97-AF65-F5344CB8AC3E}">
        <p14:creationId xmlns:p14="http://schemas.microsoft.com/office/powerpoint/2010/main" val="1300475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535926"/>
            <a:ext cx="10106025" cy="970835"/>
          </a:xfrm>
        </p:spPr>
        <p:txBody>
          <a:bodyPr>
            <a:normAutofit fontScale="90000"/>
          </a:bodyPr>
          <a:lstStyle/>
          <a:p>
            <a:r>
              <a:rPr lang="en-US" dirty="0"/>
              <a:t>Test the Clock Configuration</a:t>
            </a:r>
            <a:endParaRPr lang="en-US" dirty="0">
              <a:uFillTx/>
            </a:endParaRPr>
          </a:p>
        </p:txBody>
      </p:sp>
    </p:spTree>
    <p:extLst>
      <p:ext uri="{BB962C8B-B14F-4D97-AF65-F5344CB8AC3E}">
        <p14:creationId xmlns:p14="http://schemas.microsoft.com/office/powerpoint/2010/main" val="2664017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84D6-4563-B0F6-FB23-B498C05EB068}"/>
              </a:ext>
            </a:extLst>
          </p:cNvPr>
          <p:cNvSpPr>
            <a:spLocks noGrp="1"/>
          </p:cNvSpPr>
          <p:nvPr>
            <p:ph type="title"/>
          </p:nvPr>
        </p:nvSpPr>
        <p:spPr/>
        <p:txBody>
          <a:bodyPr/>
          <a:lstStyle/>
          <a:p>
            <a:r>
              <a:rPr lang="en-US" sz="3200"/>
              <a:t>Toggle a GPIO pin to confirm frequency</a:t>
            </a:r>
          </a:p>
        </p:txBody>
      </p:sp>
      <p:pic>
        <p:nvPicPr>
          <p:cNvPr id="6" name="Content Placeholder 5">
            <a:extLst>
              <a:ext uri="{FF2B5EF4-FFF2-40B4-BE49-F238E27FC236}">
                <a16:creationId xmlns:a16="http://schemas.microsoft.com/office/drawing/2014/main" id="{C27A1688-4C9A-E924-8755-4229C428E8AE}"/>
              </a:ext>
            </a:extLst>
          </p:cNvPr>
          <p:cNvPicPr>
            <a:picLocks noGrp="1" noChangeAspect="1"/>
          </p:cNvPicPr>
          <p:nvPr>
            <p:ph idx="1"/>
          </p:nvPr>
        </p:nvPicPr>
        <p:blipFill>
          <a:blip r:embed="rId2"/>
          <a:stretch>
            <a:fillRect/>
          </a:stretch>
        </p:blipFill>
        <p:spPr>
          <a:xfrm>
            <a:off x="4535165" y="1482725"/>
            <a:ext cx="4377383" cy="4918075"/>
          </a:xfrm>
        </p:spPr>
      </p:pic>
      <p:sp>
        <p:nvSpPr>
          <p:cNvPr id="4" name="Slide Number Placeholder 3">
            <a:extLst>
              <a:ext uri="{FF2B5EF4-FFF2-40B4-BE49-F238E27FC236}">
                <a16:creationId xmlns:a16="http://schemas.microsoft.com/office/drawing/2014/main" id="{D2E7D6F6-CF93-F99C-803E-DB537BD95DCF}"/>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7" name="Oval 6">
            <a:extLst>
              <a:ext uri="{FF2B5EF4-FFF2-40B4-BE49-F238E27FC236}">
                <a16:creationId xmlns:a16="http://schemas.microsoft.com/office/drawing/2014/main" id="{EAABEADA-E57A-2595-DAF8-BF88C7F314E8}"/>
              </a:ext>
            </a:extLst>
          </p:cNvPr>
          <p:cNvSpPr/>
          <p:nvPr/>
        </p:nvSpPr>
        <p:spPr>
          <a:xfrm>
            <a:off x="3891280" y="5133224"/>
            <a:ext cx="5262880" cy="1257415"/>
          </a:xfrm>
          <a:prstGeom prst="ellipse">
            <a:avLst/>
          </a:prstGeom>
          <a:noFill/>
          <a:ln w="57150" cap="flat" cmpd="sng" algn="ctr">
            <a:solidFill>
              <a:srgbClr val="E61E2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B9BD5"/>
              </a:solidFill>
              <a:effectLst/>
              <a:uLnTx/>
              <a:uFillTx/>
              <a:latin typeface="Arial"/>
              <a:ea typeface="+mn-ea"/>
              <a:cs typeface="+mn-cs"/>
              <a:sym typeface="Arial"/>
            </a:endParaRPr>
          </a:p>
        </p:txBody>
      </p:sp>
      <p:sp>
        <p:nvSpPr>
          <p:cNvPr id="9" name="TextBox 8">
            <a:extLst>
              <a:ext uri="{FF2B5EF4-FFF2-40B4-BE49-F238E27FC236}">
                <a16:creationId xmlns:a16="http://schemas.microsoft.com/office/drawing/2014/main" id="{40A822FB-CED5-CE1F-64A7-E5E4799F25A9}"/>
              </a:ext>
            </a:extLst>
          </p:cNvPr>
          <p:cNvSpPr txBox="1"/>
          <p:nvPr/>
        </p:nvSpPr>
        <p:spPr>
          <a:xfrm>
            <a:off x="8912548" y="4975165"/>
            <a:ext cx="613664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B0015"/>
                </a:solidFill>
                <a:effectLst/>
                <a:uLnTx/>
                <a:uFillTx/>
                <a:latin typeface="Arial"/>
                <a:cs typeface="Arial"/>
                <a:sym typeface="Arial"/>
              </a:rPr>
              <a:t>Be discussed in Tutorial 3</a:t>
            </a:r>
          </a:p>
        </p:txBody>
      </p:sp>
    </p:spTree>
    <p:extLst>
      <p:ext uri="{BB962C8B-B14F-4D97-AF65-F5344CB8AC3E}">
        <p14:creationId xmlns:p14="http://schemas.microsoft.com/office/powerpoint/2010/main" val="420407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9430-BEB4-A3FD-13D6-F2D29D09D670}"/>
              </a:ext>
            </a:extLst>
          </p:cNvPr>
          <p:cNvSpPr>
            <a:spLocks noGrp="1"/>
          </p:cNvSpPr>
          <p:nvPr>
            <p:ph type="title"/>
          </p:nvPr>
        </p:nvSpPr>
        <p:spPr/>
        <p:txBody>
          <a:bodyPr/>
          <a:lstStyle/>
          <a:p>
            <a:r>
              <a:rPr lang="en-US"/>
              <a:t>Measurement</a:t>
            </a:r>
          </a:p>
        </p:txBody>
      </p:sp>
      <p:sp>
        <p:nvSpPr>
          <p:cNvPr id="3" name="Content Placeholder 2">
            <a:extLst>
              <a:ext uri="{FF2B5EF4-FFF2-40B4-BE49-F238E27FC236}">
                <a16:creationId xmlns:a16="http://schemas.microsoft.com/office/drawing/2014/main" id="{E8047E1F-EF2F-9F90-8EDD-39D381979CCA}"/>
              </a:ext>
            </a:extLst>
          </p:cNvPr>
          <p:cNvSpPr>
            <a:spLocks noGrp="1"/>
          </p:cNvSpPr>
          <p:nvPr>
            <p:ph idx="1"/>
          </p:nvPr>
        </p:nvSpPr>
        <p:spPr/>
        <p:txBody>
          <a:bodyPr/>
          <a:lstStyle/>
          <a:p>
            <a:r>
              <a:rPr lang="en-US"/>
              <a:t>The blinking frequency is 2.7 MHz</a:t>
            </a:r>
          </a:p>
        </p:txBody>
      </p:sp>
      <p:sp>
        <p:nvSpPr>
          <p:cNvPr id="4" name="Slide Number Placeholder 3">
            <a:extLst>
              <a:ext uri="{FF2B5EF4-FFF2-40B4-BE49-F238E27FC236}">
                <a16:creationId xmlns:a16="http://schemas.microsoft.com/office/drawing/2014/main" id="{2DC8F9CA-3F05-8B36-D8B3-19FD935F2B8C}"/>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BD723416-EB90-4EEE-B6F1-FDAC063B0DB3}"/>
              </a:ext>
            </a:extLst>
          </p:cNvPr>
          <p:cNvPicPr>
            <a:picLocks noChangeAspect="1"/>
          </p:cNvPicPr>
          <p:nvPr/>
        </p:nvPicPr>
        <p:blipFill rotWithShape="1">
          <a:blip r:embed="rId2"/>
          <a:srcRect l="5270" t="6806" r="4410" b="27388"/>
          <a:stretch/>
        </p:blipFill>
        <p:spPr>
          <a:xfrm>
            <a:off x="2553866" y="2408738"/>
            <a:ext cx="9028534" cy="3700233"/>
          </a:xfrm>
          <a:prstGeom prst="rect">
            <a:avLst/>
          </a:prstGeom>
        </p:spPr>
      </p:pic>
    </p:spTree>
    <p:extLst>
      <p:ext uri="{BB962C8B-B14F-4D97-AF65-F5344CB8AC3E}">
        <p14:creationId xmlns:p14="http://schemas.microsoft.com/office/powerpoint/2010/main" val="417386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8829-D6F3-40C5-A7AB-CC7756A87087}"/>
              </a:ext>
            </a:extLst>
          </p:cNvPr>
          <p:cNvSpPr>
            <a:spLocks noGrp="1"/>
          </p:cNvSpPr>
          <p:nvPr>
            <p:ph type="title"/>
          </p:nvPr>
        </p:nvSpPr>
        <p:spPr/>
        <p:txBody>
          <a:bodyPr/>
          <a:lstStyle/>
          <a:p>
            <a:r>
              <a:rPr lang="en-US" dirty="0"/>
              <a:t>Tutorial Question 1</a:t>
            </a:r>
          </a:p>
        </p:txBody>
      </p:sp>
      <p:sp>
        <p:nvSpPr>
          <p:cNvPr id="3" name="Content Placeholder 2">
            <a:extLst>
              <a:ext uri="{FF2B5EF4-FFF2-40B4-BE49-F238E27FC236}">
                <a16:creationId xmlns:a16="http://schemas.microsoft.com/office/drawing/2014/main" id="{DC1348C5-28C1-B967-9427-5F7FA10D5F17}"/>
              </a:ext>
            </a:extLst>
          </p:cNvPr>
          <p:cNvSpPr>
            <a:spLocks noGrp="1"/>
          </p:cNvSpPr>
          <p:nvPr>
            <p:ph idx="1"/>
          </p:nvPr>
        </p:nvSpPr>
        <p:spPr/>
        <p:txBody>
          <a:bodyPr/>
          <a:lstStyle/>
          <a:p>
            <a:r>
              <a:rPr lang="en-US" dirty="0"/>
              <a:t>Question 1: With the current clock configuration code, what is the clock source and clock frequency of the MCU according to the Manual?</a:t>
            </a:r>
          </a:p>
          <a:p>
            <a:endParaRPr lang="en-US" dirty="0"/>
          </a:p>
        </p:txBody>
      </p:sp>
      <p:sp>
        <p:nvSpPr>
          <p:cNvPr id="4" name="Slide Number Placeholder 3">
            <a:extLst>
              <a:ext uri="{FF2B5EF4-FFF2-40B4-BE49-F238E27FC236}">
                <a16:creationId xmlns:a16="http://schemas.microsoft.com/office/drawing/2014/main" id="{E2A253C1-93A5-7C76-7D20-8E899DB7E926}"/>
              </a:ext>
            </a:extLst>
          </p:cNvPr>
          <p:cNvSpPr>
            <a:spLocks noGrp="1"/>
          </p:cNvSpPr>
          <p:nvPr>
            <p:ph type="sldNum" sz="quarter" idx="16"/>
          </p:nvPr>
        </p:nvSpPr>
        <p:spPr/>
        <p:txBody>
          <a:bodyPr/>
          <a:lstStyle/>
          <a:p>
            <a:fld id="{66B7A6BE-7A3D-1C4F-BEDA-C5431FB9FC0F}" type="slidenum">
              <a:rPr lang="en-US" smtClean="0"/>
              <a:pPr/>
              <a:t>28</a:t>
            </a:fld>
            <a:endParaRPr lang="en-US"/>
          </a:p>
        </p:txBody>
      </p:sp>
    </p:spTree>
    <p:extLst>
      <p:ext uri="{BB962C8B-B14F-4D97-AF65-F5344CB8AC3E}">
        <p14:creationId xmlns:p14="http://schemas.microsoft.com/office/powerpoint/2010/main" val="27278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ADA05-56D9-F94D-67A6-D8B25B049F51}"/>
              </a:ext>
            </a:extLst>
          </p:cNvPr>
          <p:cNvSpPr>
            <a:spLocks noGrp="1"/>
          </p:cNvSpPr>
          <p:nvPr>
            <p:ph type="title"/>
          </p:nvPr>
        </p:nvSpPr>
        <p:spPr/>
        <p:txBody>
          <a:bodyPr/>
          <a:lstStyle/>
          <a:p>
            <a:r>
              <a:rPr lang="en-US" dirty="0"/>
              <a:t>Tutorial Question 2</a:t>
            </a:r>
          </a:p>
        </p:txBody>
      </p:sp>
      <p:sp>
        <p:nvSpPr>
          <p:cNvPr id="3" name="Content Placeholder 2">
            <a:extLst>
              <a:ext uri="{FF2B5EF4-FFF2-40B4-BE49-F238E27FC236}">
                <a16:creationId xmlns:a16="http://schemas.microsoft.com/office/drawing/2014/main" id="{DE4275CC-6149-100F-0DB4-CB46E179BB00}"/>
              </a:ext>
            </a:extLst>
          </p:cNvPr>
          <p:cNvSpPr>
            <a:spLocks noGrp="1"/>
          </p:cNvSpPr>
          <p:nvPr>
            <p:ph idx="1"/>
          </p:nvPr>
        </p:nvSpPr>
        <p:spPr/>
        <p:txBody>
          <a:bodyPr/>
          <a:lstStyle/>
          <a:p>
            <a:r>
              <a:rPr lang="en-US" dirty="0"/>
              <a:t>Question 2: What is the output signal frequency generated at GPIO port C pin 12 (i.e., the LED5’s flashing frequency) from the measurement? </a:t>
            </a:r>
          </a:p>
          <a:p>
            <a:endParaRPr lang="en-US" dirty="0"/>
          </a:p>
        </p:txBody>
      </p:sp>
      <p:sp>
        <p:nvSpPr>
          <p:cNvPr id="4" name="Slide Number Placeholder 3">
            <a:extLst>
              <a:ext uri="{FF2B5EF4-FFF2-40B4-BE49-F238E27FC236}">
                <a16:creationId xmlns:a16="http://schemas.microsoft.com/office/drawing/2014/main" id="{240AF637-DE1E-2119-55E3-F9F1709C2419}"/>
              </a:ext>
            </a:extLst>
          </p:cNvPr>
          <p:cNvSpPr>
            <a:spLocks noGrp="1"/>
          </p:cNvSpPr>
          <p:nvPr>
            <p:ph type="sldNum" sz="quarter" idx="16"/>
          </p:nvPr>
        </p:nvSpPr>
        <p:spPr/>
        <p:txBody>
          <a:bodyPr/>
          <a:lstStyle/>
          <a:p>
            <a:fld id="{66B7A6BE-7A3D-1C4F-BEDA-C5431FB9FC0F}" type="slidenum">
              <a:rPr lang="en-US" smtClean="0"/>
              <a:pPr/>
              <a:t>29</a:t>
            </a:fld>
            <a:endParaRPr lang="en-US"/>
          </a:p>
        </p:txBody>
      </p:sp>
    </p:spTree>
    <p:extLst>
      <p:ext uri="{BB962C8B-B14F-4D97-AF65-F5344CB8AC3E}">
        <p14:creationId xmlns:p14="http://schemas.microsoft.com/office/powerpoint/2010/main" val="144647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79645-C561-BF62-46A6-F828CCCAE687}"/>
              </a:ext>
            </a:extLst>
          </p:cNvPr>
          <p:cNvSpPr>
            <a:spLocks noGrp="1"/>
          </p:cNvSpPr>
          <p:nvPr>
            <p:ph type="title"/>
          </p:nvPr>
        </p:nvSpPr>
        <p:spPr/>
        <p:txBody>
          <a:bodyPr/>
          <a:lstStyle/>
          <a:p>
            <a:r>
              <a:rPr lang="en-US" sz="2800"/>
              <a:t>Example  - NUC140 MCU clock configuration</a:t>
            </a:r>
          </a:p>
        </p:txBody>
      </p:sp>
      <p:sp>
        <p:nvSpPr>
          <p:cNvPr id="3" name="Content Placeholder 2">
            <a:extLst>
              <a:ext uri="{FF2B5EF4-FFF2-40B4-BE49-F238E27FC236}">
                <a16:creationId xmlns:a16="http://schemas.microsoft.com/office/drawing/2014/main" id="{F4A51104-D416-4CDA-4D2D-3E83DB080547}"/>
              </a:ext>
            </a:extLst>
          </p:cNvPr>
          <p:cNvSpPr>
            <a:spLocks noGrp="1"/>
          </p:cNvSpPr>
          <p:nvPr>
            <p:ph idx="1"/>
          </p:nvPr>
        </p:nvSpPr>
        <p:spPr/>
        <p:txBody>
          <a:bodyPr/>
          <a:lstStyle/>
          <a:p>
            <a:r>
              <a:rPr lang="en-US"/>
              <a:t>Task 1 -  Configure the NUC140 MCU to use </a:t>
            </a:r>
            <a:r>
              <a:rPr lang="en-US">
                <a:solidFill>
                  <a:srgbClr val="FF0000"/>
                </a:solidFill>
              </a:rPr>
              <a:t>HXT (12 MHz) </a:t>
            </a:r>
            <a:r>
              <a:rPr lang="en-US"/>
              <a:t>as a clock source to generate and provide a </a:t>
            </a:r>
            <a:r>
              <a:rPr lang="en-US">
                <a:solidFill>
                  <a:srgbClr val="FF0000"/>
                </a:solidFill>
              </a:rPr>
              <a:t>50 MHz clock signal </a:t>
            </a:r>
            <a:r>
              <a:rPr lang="en-US"/>
              <a:t>to the microprocessor core via </a:t>
            </a:r>
            <a:r>
              <a:rPr lang="en-US">
                <a:solidFill>
                  <a:srgbClr val="FF0000"/>
                </a:solidFill>
              </a:rPr>
              <a:t>PLL core. </a:t>
            </a:r>
          </a:p>
          <a:p>
            <a:r>
              <a:rPr lang="en-US"/>
              <a:t>Task 2 - In the main program, toggle a GPIO pin and then measure its blinking frequency to validate the success of the clock configuration</a:t>
            </a:r>
          </a:p>
          <a:p>
            <a:endParaRPr lang="en-US"/>
          </a:p>
          <a:p>
            <a:endParaRPr lang="en-US"/>
          </a:p>
        </p:txBody>
      </p:sp>
      <p:sp>
        <p:nvSpPr>
          <p:cNvPr id="4" name="Slide Number Placeholder 3">
            <a:extLst>
              <a:ext uri="{FF2B5EF4-FFF2-40B4-BE49-F238E27FC236}">
                <a16:creationId xmlns:a16="http://schemas.microsoft.com/office/drawing/2014/main" id="{FA2C744A-2AE4-BC04-3495-BD969595C26F}"/>
              </a:ext>
            </a:extLst>
          </p:cNvPr>
          <p:cNvSpPr>
            <a:spLocks noGrp="1"/>
          </p:cNvSpPr>
          <p:nvPr>
            <p:ph type="sldNum" sz="quarter" idx="16"/>
          </p:nvPr>
        </p:nvSpPr>
        <p:spPr/>
        <p:txBody>
          <a:bodyPr/>
          <a:lstStyle/>
          <a:p>
            <a:fld id="{66B7A6BE-7A3D-1C4F-BEDA-C5431FB9FC0F}" type="slidenum">
              <a:rPr lang="en-US" smtClean="0"/>
              <a:pPr/>
              <a:t>3</a:t>
            </a:fld>
            <a:endParaRPr lang="en-US"/>
          </a:p>
        </p:txBody>
      </p:sp>
    </p:spTree>
    <p:extLst>
      <p:ext uri="{BB962C8B-B14F-4D97-AF65-F5344CB8AC3E}">
        <p14:creationId xmlns:p14="http://schemas.microsoft.com/office/powerpoint/2010/main" val="1159628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6A91-EDB5-615F-9C26-CB0BC50F6EEB}"/>
              </a:ext>
            </a:extLst>
          </p:cNvPr>
          <p:cNvSpPr>
            <a:spLocks noGrp="1"/>
          </p:cNvSpPr>
          <p:nvPr>
            <p:ph type="title"/>
          </p:nvPr>
        </p:nvSpPr>
        <p:spPr/>
        <p:txBody>
          <a:bodyPr/>
          <a:lstStyle/>
          <a:p>
            <a:r>
              <a:rPr lang="en-US" dirty="0"/>
              <a:t>Tutorial Question 3</a:t>
            </a:r>
          </a:p>
        </p:txBody>
      </p:sp>
      <p:sp>
        <p:nvSpPr>
          <p:cNvPr id="3" name="Content Placeholder 2">
            <a:extLst>
              <a:ext uri="{FF2B5EF4-FFF2-40B4-BE49-F238E27FC236}">
                <a16:creationId xmlns:a16="http://schemas.microsoft.com/office/drawing/2014/main" id="{C5D13EE8-CF96-48C1-0150-C98F22A7DE74}"/>
              </a:ext>
            </a:extLst>
          </p:cNvPr>
          <p:cNvSpPr>
            <a:spLocks noGrp="1"/>
          </p:cNvSpPr>
          <p:nvPr>
            <p:ph idx="1"/>
          </p:nvPr>
        </p:nvSpPr>
        <p:spPr/>
        <p:txBody>
          <a:bodyPr/>
          <a:lstStyle/>
          <a:p>
            <a:r>
              <a:rPr lang="en-US" dirty="0"/>
              <a:t>Question 3: Study the manual and lecture, then modify the current embedded software program to decrease CPU clock frequency by 50% compared to the existing code. Build and load the new program to the board. Then, confirm the flashing frequency of the GPC12 (LED5). Explain your changes and include the snapshot from the measurement equipment.</a:t>
            </a:r>
          </a:p>
          <a:p>
            <a:endParaRPr lang="en-US" dirty="0"/>
          </a:p>
        </p:txBody>
      </p:sp>
      <p:sp>
        <p:nvSpPr>
          <p:cNvPr id="4" name="Slide Number Placeholder 3">
            <a:extLst>
              <a:ext uri="{FF2B5EF4-FFF2-40B4-BE49-F238E27FC236}">
                <a16:creationId xmlns:a16="http://schemas.microsoft.com/office/drawing/2014/main" id="{E68D8A5E-E8D6-E21F-8E2D-C5258C12A4FB}"/>
              </a:ext>
            </a:extLst>
          </p:cNvPr>
          <p:cNvSpPr>
            <a:spLocks noGrp="1"/>
          </p:cNvSpPr>
          <p:nvPr>
            <p:ph type="sldNum" sz="quarter" idx="16"/>
          </p:nvPr>
        </p:nvSpPr>
        <p:spPr/>
        <p:txBody>
          <a:bodyPr/>
          <a:lstStyle/>
          <a:p>
            <a:fld id="{66B7A6BE-7A3D-1C4F-BEDA-C5431FB9FC0F}" type="slidenum">
              <a:rPr lang="en-US" smtClean="0"/>
              <a:pPr/>
              <a:t>30</a:t>
            </a:fld>
            <a:endParaRPr lang="en-US"/>
          </a:p>
        </p:txBody>
      </p:sp>
    </p:spTree>
    <p:extLst>
      <p:ext uri="{BB962C8B-B14F-4D97-AF65-F5344CB8AC3E}">
        <p14:creationId xmlns:p14="http://schemas.microsoft.com/office/powerpoint/2010/main" val="3781645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6C74-50D8-633D-082F-C092B3A85860}"/>
              </a:ext>
            </a:extLst>
          </p:cNvPr>
          <p:cNvSpPr>
            <a:spLocks noGrp="1"/>
          </p:cNvSpPr>
          <p:nvPr>
            <p:ph type="title"/>
          </p:nvPr>
        </p:nvSpPr>
        <p:spPr/>
        <p:txBody>
          <a:bodyPr/>
          <a:lstStyle/>
          <a:p>
            <a:r>
              <a:rPr lang="en-US" dirty="0"/>
              <a:t>Tutorial Question 4</a:t>
            </a:r>
          </a:p>
        </p:txBody>
      </p:sp>
      <p:sp>
        <p:nvSpPr>
          <p:cNvPr id="3" name="Content Placeholder 2">
            <a:extLst>
              <a:ext uri="{FF2B5EF4-FFF2-40B4-BE49-F238E27FC236}">
                <a16:creationId xmlns:a16="http://schemas.microsoft.com/office/drawing/2014/main" id="{53004019-B532-5108-9E0F-533526CB4F6C}"/>
              </a:ext>
            </a:extLst>
          </p:cNvPr>
          <p:cNvSpPr>
            <a:spLocks noGrp="1"/>
          </p:cNvSpPr>
          <p:nvPr>
            <p:ph idx="1"/>
          </p:nvPr>
        </p:nvSpPr>
        <p:spPr/>
        <p:txBody>
          <a:bodyPr/>
          <a:lstStyle/>
          <a:p>
            <a:r>
              <a:rPr lang="en-US" dirty="0"/>
              <a:t>Question 4: Study the manual and lecture, then modify the current embedded software program to change the MCU clock frequency to 36 MHz (PLL should be used as the CPU’s clock source). Build and load the new program to the board. Then, confirm the flashing frequency of the GPC12 (LED5). Explain your changes and include the snapshot from the measurement equipment.</a:t>
            </a:r>
          </a:p>
          <a:p>
            <a:endParaRPr lang="en-US" dirty="0"/>
          </a:p>
        </p:txBody>
      </p:sp>
      <p:sp>
        <p:nvSpPr>
          <p:cNvPr id="4" name="Slide Number Placeholder 3">
            <a:extLst>
              <a:ext uri="{FF2B5EF4-FFF2-40B4-BE49-F238E27FC236}">
                <a16:creationId xmlns:a16="http://schemas.microsoft.com/office/drawing/2014/main" id="{F30ABE4A-7D31-25F4-DC1E-E1D4926D4518}"/>
              </a:ext>
            </a:extLst>
          </p:cNvPr>
          <p:cNvSpPr>
            <a:spLocks noGrp="1"/>
          </p:cNvSpPr>
          <p:nvPr>
            <p:ph type="sldNum" sz="quarter" idx="16"/>
          </p:nvPr>
        </p:nvSpPr>
        <p:spPr/>
        <p:txBody>
          <a:bodyPr/>
          <a:lstStyle/>
          <a:p>
            <a:fld id="{66B7A6BE-7A3D-1C4F-BEDA-C5431FB9FC0F}" type="slidenum">
              <a:rPr lang="en-US" smtClean="0"/>
              <a:pPr/>
              <a:t>31</a:t>
            </a:fld>
            <a:endParaRPr lang="en-US"/>
          </a:p>
        </p:txBody>
      </p:sp>
    </p:spTree>
    <p:extLst>
      <p:ext uri="{BB962C8B-B14F-4D97-AF65-F5344CB8AC3E}">
        <p14:creationId xmlns:p14="http://schemas.microsoft.com/office/powerpoint/2010/main" val="3041887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D70AE-C74B-86A1-EDF7-4CF8DC929DF6}"/>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D1F2BF08-E696-7A4F-5231-BF3D1C138782}"/>
              </a:ext>
            </a:extLst>
          </p:cNvPr>
          <p:cNvSpPr>
            <a:spLocks noGrp="1"/>
          </p:cNvSpPr>
          <p:nvPr>
            <p:ph idx="1"/>
          </p:nvPr>
        </p:nvSpPr>
        <p:spPr/>
        <p:txBody>
          <a:bodyPr/>
          <a:lstStyle/>
          <a:p>
            <a:r>
              <a:rPr lang="en-US" sz="2400" dirty="0"/>
              <a:t>Check solutions from Tutorial 2 Sample Solution. </a:t>
            </a:r>
          </a:p>
        </p:txBody>
      </p:sp>
      <p:sp>
        <p:nvSpPr>
          <p:cNvPr id="4" name="Slide Number Placeholder 3">
            <a:extLst>
              <a:ext uri="{FF2B5EF4-FFF2-40B4-BE49-F238E27FC236}">
                <a16:creationId xmlns:a16="http://schemas.microsoft.com/office/drawing/2014/main" id="{833F1D5B-D8B4-97B1-91DB-E28B9B4FAEA1}"/>
              </a:ext>
            </a:extLst>
          </p:cNvPr>
          <p:cNvSpPr>
            <a:spLocks noGrp="1"/>
          </p:cNvSpPr>
          <p:nvPr>
            <p:ph type="sldNum" sz="quarter" idx="16"/>
          </p:nvPr>
        </p:nvSpPr>
        <p:spPr/>
        <p:txBody>
          <a:bodyPr/>
          <a:lstStyle/>
          <a:p>
            <a:fld id="{66B7A6BE-7A3D-1C4F-BEDA-C5431FB9FC0F}" type="slidenum">
              <a:rPr lang="en-US" smtClean="0"/>
              <a:pPr/>
              <a:t>32</a:t>
            </a:fld>
            <a:endParaRPr lang="en-US"/>
          </a:p>
        </p:txBody>
      </p:sp>
    </p:spTree>
    <p:extLst>
      <p:ext uri="{BB962C8B-B14F-4D97-AF65-F5344CB8AC3E}">
        <p14:creationId xmlns:p14="http://schemas.microsoft.com/office/powerpoint/2010/main" val="2078009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xfrm>
            <a:off x="608886" y="880040"/>
            <a:ext cx="8126358" cy="2548951"/>
          </a:xfrm>
          <a:prstGeom prst="rect">
            <a:avLst/>
          </a:prstGeom>
          <a:noFill/>
          <a:ln>
            <a:noFill/>
          </a:ln>
        </p:spPr>
        <p:txBody>
          <a:bodyPr spcFirstLastPara="1" wrap="square" lIns="91425" tIns="45700" rIns="91425" bIns="45700" anchor="t" anchorCtr="0">
            <a:noAutofit/>
          </a:bodyPr>
          <a:lstStyle/>
          <a:p>
            <a:pPr marL="228600"/>
            <a:r>
              <a:rPr lang="en-US" sz="8000">
                <a:solidFill>
                  <a:srgbClr val="222160"/>
                </a:solidFill>
              </a:rPr>
              <a:t>—</a:t>
            </a:r>
            <a:br>
              <a:rPr lang="en-US" sz="8000">
                <a:solidFill>
                  <a:srgbClr val="222160"/>
                </a:solidFill>
              </a:rPr>
            </a:br>
            <a:r>
              <a:rPr lang="en-US" sz="8000">
                <a:solidFill>
                  <a:srgbClr val="222160"/>
                </a:solidFill>
              </a:rPr>
              <a:t>Thank you</a:t>
            </a:r>
            <a:endParaRPr>
              <a:solidFill>
                <a:srgbClr val="222160"/>
              </a:solidFill>
            </a:endParaRPr>
          </a:p>
        </p:txBody>
      </p:sp>
      <p:cxnSp>
        <p:nvCxnSpPr>
          <p:cNvPr id="243" name="Google Shape;243;p39"/>
          <p:cNvCxnSpPr/>
          <p:nvPr/>
        </p:nvCxnSpPr>
        <p:spPr>
          <a:xfrm>
            <a:off x="767039" y="3602265"/>
            <a:ext cx="4943651"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6B0B-9387-74EA-89E0-DCBBA97490E2}"/>
              </a:ext>
            </a:extLst>
          </p:cNvPr>
          <p:cNvSpPr>
            <a:spLocks noGrp="1"/>
          </p:cNvSpPr>
          <p:nvPr>
            <p:ph type="title"/>
          </p:nvPr>
        </p:nvSpPr>
        <p:spPr/>
        <p:txBody>
          <a:bodyPr/>
          <a:lstStyle/>
          <a:p>
            <a:r>
              <a:rPr lang="en-US"/>
              <a:t>Clock Routing Paths in NUC140 MCU</a:t>
            </a:r>
          </a:p>
        </p:txBody>
      </p:sp>
      <p:sp>
        <p:nvSpPr>
          <p:cNvPr id="4" name="Slide Number Placeholder 3">
            <a:extLst>
              <a:ext uri="{FF2B5EF4-FFF2-40B4-BE49-F238E27FC236}">
                <a16:creationId xmlns:a16="http://schemas.microsoft.com/office/drawing/2014/main" id="{507925F6-976F-1987-182F-253930ADE939}"/>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C358E6E1-83B5-3943-FFE5-D669460E57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833" y="1834419"/>
            <a:ext cx="5339364" cy="3871387"/>
          </a:xfrm>
          <a:prstGeom prst="rect">
            <a:avLst/>
          </a:prstGeom>
        </p:spPr>
      </p:pic>
    </p:spTree>
    <p:extLst>
      <p:ext uri="{BB962C8B-B14F-4D97-AF65-F5344CB8AC3E}">
        <p14:creationId xmlns:p14="http://schemas.microsoft.com/office/powerpoint/2010/main" val="293194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DBE4-3AE3-84D5-050A-FE5800483ED0}"/>
              </a:ext>
            </a:extLst>
          </p:cNvPr>
          <p:cNvSpPr>
            <a:spLocks noGrp="1"/>
          </p:cNvSpPr>
          <p:nvPr>
            <p:ph type="title"/>
          </p:nvPr>
        </p:nvSpPr>
        <p:spPr>
          <a:xfrm>
            <a:off x="1865502" y="282479"/>
            <a:ext cx="8667032" cy="872067"/>
          </a:xfrm>
        </p:spPr>
        <p:txBody>
          <a:bodyPr wrap="square" anchor="ctr">
            <a:normAutofit/>
          </a:bodyPr>
          <a:lstStyle/>
          <a:p>
            <a:r>
              <a:rPr lang="en-US"/>
              <a:t>Simplified Diagram</a:t>
            </a:r>
          </a:p>
        </p:txBody>
      </p:sp>
      <p:sp>
        <p:nvSpPr>
          <p:cNvPr id="4" name="Slide Number Placeholder 3">
            <a:extLst>
              <a:ext uri="{FF2B5EF4-FFF2-40B4-BE49-F238E27FC236}">
                <a16:creationId xmlns:a16="http://schemas.microsoft.com/office/drawing/2014/main" id="{36E2D16D-D3F7-C7BD-3300-03DA745FF12E}"/>
              </a:ext>
            </a:extLst>
          </p:cNvPr>
          <p:cNvSpPr>
            <a:spLocks noGrp="1"/>
          </p:cNvSpPr>
          <p:nvPr>
            <p:ph type="sldNum" sz="quarter" idx="16"/>
          </p:nvPr>
        </p:nvSpPr>
        <p:spPr>
          <a:xfrm>
            <a:off x="5878048" y="6605587"/>
            <a:ext cx="435904" cy="252413"/>
          </a:xfrm>
        </p:spPr>
        <p:txBody>
          <a:bodyPr>
            <a:normAutofit/>
          </a:bodyPr>
          <a:lstStyle/>
          <a:p>
            <a:pPr marL="0" marR="0" lvl="0" indent="0" algn="l" defTabSz="914400" rtl="0" eaLnBrk="1" fontAlgn="auto" latinLnBrk="0" hangingPunct="1">
              <a:lnSpc>
                <a:spcPct val="90000"/>
              </a:lnSpc>
              <a:spcBef>
                <a:spcPts val="0"/>
              </a:spcBef>
              <a:spcAft>
                <a:spcPts val="600"/>
              </a:spcAft>
              <a:buClr>
                <a:srgbClr val="000000"/>
              </a:buClr>
              <a:buSzTx/>
              <a:buFont typeface="Arial"/>
              <a:buNone/>
              <a:tabLst/>
              <a:defRPr/>
            </a:pPr>
            <a:fld id="{66B7A6BE-7A3D-1C4F-BEDA-C5431FB9FC0F}" type="slidenum">
              <a:rPr kumimoji="0" lang="en-US" sz="11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90000"/>
                </a:lnSpc>
                <a:spcBef>
                  <a:spcPts val="0"/>
                </a:spcBef>
                <a:spcAft>
                  <a:spcPts val="600"/>
                </a:spcAft>
                <a:buClr>
                  <a:srgbClr val="000000"/>
                </a:buClr>
                <a:buSzTx/>
                <a:buFont typeface="Arial"/>
                <a:buNone/>
                <a:tabLst/>
                <a:defRPr/>
              </a:pPr>
              <a:t>5</a:t>
            </a:fld>
            <a:endParaRPr kumimoji="0" lang="en-US" sz="1100" b="0" i="0" u="none" strike="noStrike" kern="0" cap="none" spc="0" normalizeH="0" baseline="0" noProof="0">
              <a:ln>
                <a:noFill/>
              </a:ln>
              <a:solidFill>
                <a:srgbClr val="FFFFFF"/>
              </a:solidFill>
              <a:effectLst/>
              <a:uLnTx/>
              <a:uFillTx/>
              <a:latin typeface="Arial"/>
              <a:cs typeface="Arial"/>
              <a:sym typeface="Arial"/>
            </a:endParaRPr>
          </a:p>
        </p:txBody>
      </p:sp>
      <p:sp>
        <p:nvSpPr>
          <p:cNvPr id="9" name="TextBox 8">
            <a:extLst>
              <a:ext uri="{FF2B5EF4-FFF2-40B4-BE49-F238E27FC236}">
                <a16:creationId xmlns:a16="http://schemas.microsoft.com/office/drawing/2014/main" id="{F4DA33E1-7974-31F7-DF5D-09F264895F2B}"/>
              </a:ext>
            </a:extLst>
          </p:cNvPr>
          <p:cNvSpPr txBox="1"/>
          <p:nvPr/>
        </p:nvSpPr>
        <p:spPr>
          <a:xfrm>
            <a:off x="1751202" y="4995996"/>
            <a:ext cx="1024573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Example: configure the NUC140 MCU to use </a:t>
            </a:r>
            <a:r>
              <a:rPr kumimoji="0" lang="en-US" sz="1400" b="1" i="0" u="sng" strike="noStrike" kern="0" cap="none" spc="0" normalizeH="0" baseline="0" noProof="0">
                <a:ln>
                  <a:noFill/>
                </a:ln>
                <a:solidFill>
                  <a:srgbClr val="FF0000"/>
                </a:solidFill>
                <a:effectLst/>
                <a:uLnTx/>
                <a:uFillTx/>
                <a:latin typeface="Arial"/>
                <a:cs typeface="Arial"/>
                <a:sym typeface="Arial"/>
              </a:rPr>
              <a:t>HXT (12 MHz) </a:t>
            </a:r>
            <a:r>
              <a:rPr kumimoji="0" lang="en-US" sz="1400" b="0" i="0" u="none" strike="noStrike" kern="0" cap="none" spc="0" normalizeH="0" baseline="0" noProof="0">
                <a:ln>
                  <a:noFill/>
                </a:ln>
                <a:solidFill>
                  <a:srgbClr val="000000"/>
                </a:solidFill>
                <a:effectLst/>
                <a:uLnTx/>
                <a:uFillTx/>
                <a:latin typeface="Arial"/>
                <a:cs typeface="Arial"/>
                <a:sym typeface="Arial"/>
              </a:rPr>
              <a:t>as a clock source to generate and provide a </a:t>
            </a:r>
            <a:r>
              <a:rPr kumimoji="0" lang="en-US" sz="1400" b="1" i="0" u="none" strike="noStrike" kern="0" cap="none" spc="0" normalizeH="0" baseline="0" noProof="0">
                <a:ln>
                  <a:noFill/>
                </a:ln>
                <a:solidFill>
                  <a:srgbClr val="FF0000"/>
                </a:solidFill>
                <a:effectLst/>
                <a:uLnTx/>
                <a:uFillTx/>
                <a:latin typeface="Arial"/>
                <a:cs typeface="Arial"/>
                <a:sym typeface="Arial"/>
              </a:rPr>
              <a:t>50 MHz clock signal to </a:t>
            </a:r>
            <a:r>
              <a:rPr kumimoji="0" lang="en-US" sz="1400" b="0" i="0" u="none" strike="noStrike" kern="0" cap="none" spc="0" normalizeH="0" baseline="0" noProof="0">
                <a:ln>
                  <a:noFill/>
                </a:ln>
                <a:solidFill>
                  <a:srgbClr val="000000"/>
                </a:solidFill>
                <a:effectLst/>
                <a:uLnTx/>
                <a:uFillTx/>
                <a:latin typeface="Arial"/>
                <a:cs typeface="Arial"/>
                <a:sym typeface="Arial"/>
              </a:rPr>
              <a:t>the microprocessor core.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Input clock source is from HXT via PLLOUT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Output clock is 50MHz</a:t>
            </a:r>
          </a:p>
        </p:txBody>
      </p:sp>
      <p:pic>
        <p:nvPicPr>
          <p:cNvPr id="3" name="Picture 2">
            <a:extLst>
              <a:ext uri="{FF2B5EF4-FFF2-40B4-BE49-F238E27FC236}">
                <a16:creationId xmlns:a16="http://schemas.microsoft.com/office/drawing/2014/main" id="{A6DCFE38-A487-BD93-1ABF-EAF4A43BA4D7}"/>
              </a:ext>
            </a:extLst>
          </p:cNvPr>
          <p:cNvPicPr>
            <a:picLocks noChangeAspect="1"/>
          </p:cNvPicPr>
          <p:nvPr/>
        </p:nvPicPr>
        <p:blipFill>
          <a:blip r:embed="rId2"/>
          <a:stretch>
            <a:fillRect/>
          </a:stretch>
        </p:blipFill>
        <p:spPr>
          <a:xfrm>
            <a:off x="1751202" y="1870419"/>
            <a:ext cx="10058400" cy="2754179"/>
          </a:xfrm>
          <a:prstGeom prst="rect">
            <a:avLst/>
          </a:prstGeom>
        </p:spPr>
      </p:pic>
    </p:spTree>
    <p:extLst>
      <p:ext uri="{BB962C8B-B14F-4D97-AF65-F5344CB8AC3E}">
        <p14:creationId xmlns:p14="http://schemas.microsoft.com/office/powerpoint/2010/main" val="222747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4CC9176-E6B3-71A8-5963-5617B4B04CC4}"/>
              </a:ext>
            </a:extLst>
          </p:cNvPr>
          <p:cNvSpPr>
            <a:spLocks noGrp="1"/>
          </p:cNvSpPr>
          <p:nvPr>
            <p:ph type="title"/>
          </p:nvPr>
        </p:nvSpPr>
        <p:spPr/>
        <p:txBody>
          <a:bodyPr/>
          <a:lstStyle/>
          <a:p>
            <a:r>
              <a:rPr lang="en-US"/>
              <a:t>Step 0 - Unlock protected registers</a:t>
            </a:r>
          </a:p>
        </p:txBody>
      </p:sp>
      <p:sp>
        <p:nvSpPr>
          <p:cNvPr id="9" name="Content Placeholder 8">
            <a:extLst>
              <a:ext uri="{FF2B5EF4-FFF2-40B4-BE49-F238E27FC236}">
                <a16:creationId xmlns:a16="http://schemas.microsoft.com/office/drawing/2014/main" id="{1CEF387A-105C-8449-20A6-6BAC2D387303}"/>
              </a:ext>
            </a:extLst>
          </p:cNvPr>
          <p:cNvSpPr>
            <a:spLocks noGrp="1"/>
          </p:cNvSpPr>
          <p:nvPr>
            <p:ph idx="1"/>
          </p:nvPr>
        </p:nvSpPr>
        <p:spPr/>
        <p:txBody>
          <a:bodyPr/>
          <a:lstStyle/>
          <a:p>
            <a:r>
              <a:rPr lang="en-US" dirty="0"/>
              <a:t>As we are configuring some protected registers involving clocks, at the beginning of the process, we must unlock these prior to writing new changes.</a:t>
            </a:r>
          </a:p>
          <a:p>
            <a:endParaRPr lang="en-US" dirty="0"/>
          </a:p>
          <a:p>
            <a:endParaRPr lang="en-US" dirty="0"/>
          </a:p>
          <a:p>
            <a:r>
              <a:rPr lang="en-US" dirty="0"/>
              <a:t>We will lock registers once we complete.</a:t>
            </a:r>
          </a:p>
        </p:txBody>
      </p:sp>
      <p:sp>
        <p:nvSpPr>
          <p:cNvPr id="4" name="Slide Number Placeholder 3">
            <a:extLst>
              <a:ext uri="{FF2B5EF4-FFF2-40B4-BE49-F238E27FC236}">
                <a16:creationId xmlns:a16="http://schemas.microsoft.com/office/drawing/2014/main" id="{9EA830E0-C3B0-2540-D751-7998A4B35B0B}"/>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0" name="Rectangle 2">
            <a:extLst>
              <a:ext uri="{FF2B5EF4-FFF2-40B4-BE49-F238E27FC236}">
                <a16:creationId xmlns:a16="http://schemas.microsoft.com/office/drawing/2014/main" id="{56E6B905-7523-12F7-33D1-ACC363A0F335}"/>
              </a:ext>
            </a:extLst>
          </p:cNvPr>
          <p:cNvSpPr>
            <a:spLocks noChangeArrowheads="1"/>
          </p:cNvSpPr>
          <p:nvPr/>
        </p:nvSpPr>
        <p:spPr bwMode="auto">
          <a:xfrm>
            <a:off x="3800475" y="2771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Rectangle 11">
            <a:extLst>
              <a:ext uri="{FF2B5EF4-FFF2-40B4-BE49-F238E27FC236}">
                <a16:creationId xmlns:a16="http://schemas.microsoft.com/office/drawing/2014/main" id="{58741BE7-135B-E265-8178-8F9BC02C59B8}"/>
              </a:ext>
            </a:extLst>
          </p:cNvPr>
          <p:cNvSpPr/>
          <p:nvPr/>
        </p:nvSpPr>
        <p:spPr>
          <a:xfrm>
            <a:off x="3571875" y="3009900"/>
            <a:ext cx="6019800" cy="424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a:t>
            </a:r>
            <a:r>
              <a:rPr kumimoji="0" lang="en-US" sz="1600" b="0" i="0" u="none" strike="noStrike" kern="0" cap="none" spc="0" normalizeH="0" baseline="0" noProof="0" err="1">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SYS_UnlockReg</a:t>
            </a: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a:t>
            </a:r>
            <a:r>
              <a:rPr kumimoji="0" lang="en-US" sz="1600" b="0" i="0" u="none" strike="noStrike" kern="0" cap="none" spc="0" normalizeH="0" baseline="0" noProof="0">
                <a:ln>
                  <a:noFill/>
                </a:ln>
                <a:solidFill>
                  <a:srgbClr val="70AD47"/>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Unlock protected registers</a:t>
            </a:r>
            <a:endParaRPr kumimoji="0" lang="en-US" sz="1200" b="0" i="0" u="none" strike="noStrike" kern="0" cap="none" spc="0" normalizeH="0" baseline="0" noProof="0">
              <a:ln>
                <a:noFill/>
              </a:ln>
              <a:solidFill>
                <a:srgbClr val="70AD47"/>
              </a:solidFill>
              <a:effectLst/>
              <a:uLnTx/>
              <a:uFillTx/>
              <a:latin typeface="Arial"/>
              <a:ea typeface="+mn-ea"/>
              <a:cs typeface="+mn-cs"/>
              <a:sym typeface="Arial"/>
            </a:endParaRPr>
          </a:p>
        </p:txBody>
      </p:sp>
    </p:spTree>
    <p:extLst>
      <p:ext uri="{BB962C8B-B14F-4D97-AF65-F5344CB8AC3E}">
        <p14:creationId xmlns:p14="http://schemas.microsoft.com/office/powerpoint/2010/main" val="1113393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35926"/>
            <a:ext cx="7353493" cy="970835"/>
          </a:xfrm>
        </p:spPr>
        <p:txBody>
          <a:bodyPr>
            <a:normAutofit fontScale="90000"/>
          </a:bodyPr>
          <a:lstStyle/>
          <a:p>
            <a:r>
              <a:rPr lang="en-US" dirty="0"/>
              <a:t>Step 1 </a:t>
            </a:r>
            <a:endParaRPr lang="en-US" dirty="0">
              <a:uFillTx/>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81D6-8445-43F0-727C-52D86E94DBEF}"/>
              </a:ext>
            </a:extLst>
          </p:cNvPr>
          <p:cNvSpPr>
            <a:spLocks noGrp="1"/>
          </p:cNvSpPr>
          <p:nvPr>
            <p:ph type="title"/>
          </p:nvPr>
        </p:nvSpPr>
        <p:spPr/>
        <p:txBody>
          <a:bodyPr/>
          <a:lstStyle/>
          <a:p>
            <a:r>
              <a:rPr lang="en-US" sz="2800"/>
              <a:t>Step 1: Enable and configure clock sources</a:t>
            </a:r>
          </a:p>
        </p:txBody>
      </p:sp>
      <p:sp>
        <p:nvSpPr>
          <p:cNvPr id="3" name="Content Placeholder 2">
            <a:extLst>
              <a:ext uri="{FF2B5EF4-FFF2-40B4-BE49-F238E27FC236}">
                <a16:creationId xmlns:a16="http://schemas.microsoft.com/office/drawing/2014/main" id="{71D7DE66-33EA-21D1-14FE-3F02D0DDB135}"/>
              </a:ext>
            </a:extLst>
          </p:cNvPr>
          <p:cNvSpPr>
            <a:spLocks noGrp="1"/>
          </p:cNvSpPr>
          <p:nvPr>
            <p:ph idx="1"/>
          </p:nvPr>
        </p:nvSpPr>
        <p:spPr>
          <a:xfrm>
            <a:off x="1865501" y="1482403"/>
            <a:ext cx="5011549" cy="2994347"/>
          </a:xfrm>
        </p:spPr>
        <p:txBody>
          <a:bodyPr/>
          <a:lstStyle/>
          <a:p>
            <a:r>
              <a:rPr lang="en-US"/>
              <a:t>Step 1A - since we want to use HXT as the clock source, HXT must be enabled:</a:t>
            </a:r>
          </a:p>
          <a:p>
            <a:pPr marL="1028700" lvl="1" indent="-342900">
              <a:buFont typeface="+mj-lt"/>
              <a:buAutoNum type="alphaLcPeriod"/>
            </a:pPr>
            <a:r>
              <a:rPr lang="en-US"/>
              <a:t>PWRCON[0] is set to 1.</a:t>
            </a:r>
          </a:p>
          <a:p>
            <a:pPr marL="1028700" lvl="1" indent="-342900">
              <a:buFont typeface="+mj-lt"/>
              <a:buAutoNum type="alphaLcPeriod"/>
            </a:pPr>
            <a:r>
              <a:rPr lang="en-US"/>
              <a:t>Wait for HXT to be stable before we can configure.</a:t>
            </a:r>
          </a:p>
        </p:txBody>
      </p:sp>
      <p:sp>
        <p:nvSpPr>
          <p:cNvPr id="4" name="Slide Number Placeholder 3">
            <a:extLst>
              <a:ext uri="{FF2B5EF4-FFF2-40B4-BE49-F238E27FC236}">
                <a16:creationId xmlns:a16="http://schemas.microsoft.com/office/drawing/2014/main" id="{4B396F24-90CE-51E0-F047-C55B5842A50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B7A6BE-7A3D-1C4F-BEDA-C5431FB9FC0F}"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39DAE795-299F-4C17-8682-6ABC072D007D}"/>
              </a:ext>
            </a:extLst>
          </p:cNvPr>
          <p:cNvSpPr/>
          <p:nvPr/>
        </p:nvSpPr>
        <p:spPr>
          <a:xfrm>
            <a:off x="7029450" y="2095500"/>
            <a:ext cx="5011549" cy="424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 CLK-&gt;PWRCON |= 1&lt;&lt;0;</a:t>
            </a:r>
            <a:endParaRPr kumimoji="0" lang="en-US" sz="1200" b="0" i="0" u="none" strike="noStrike" kern="0" cap="none" spc="0" normalizeH="0" baseline="0" noProof="0">
              <a:ln>
                <a:noFill/>
              </a:ln>
              <a:solidFill>
                <a:srgbClr val="70AD47"/>
              </a:solidFill>
              <a:effectLst/>
              <a:uLnTx/>
              <a:uFillTx/>
              <a:latin typeface="Arial"/>
              <a:ea typeface="+mn-ea"/>
              <a:cs typeface="+mn-cs"/>
              <a:sym typeface="Arial"/>
            </a:endParaRPr>
          </a:p>
        </p:txBody>
      </p:sp>
      <p:sp>
        <p:nvSpPr>
          <p:cNvPr id="7" name="Rectangle 6">
            <a:extLst>
              <a:ext uri="{FF2B5EF4-FFF2-40B4-BE49-F238E27FC236}">
                <a16:creationId xmlns:a16="http://schemas.microsoft.com/office/drawing/2014/main" id="{8CCF005E-D3EF-A527-C1A7-EF51C7347DC9}"/>
              </a:ext>
            </a:extLst>
          </p:cNvPr>
          <p:cNvSpPr/>
          <p:nvPr/>
        </p:nvSpPr>
        <p:spPr>
          <a:xfrm>
            <a:off x="7029450" y="3180232"/>
            <a:ext cx="5011549" cy="115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#define HXT_STATUS 1&lt;&lt;0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600" b="0" i="0" u="none" strike="noStrike" kern="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Consolas" panose="020B0609020204030204" pitchFamily="49" charset="0"/>
                <a:ea typeface="Calibri" panose="020F0502020204030204" pitchFamily="34" charset="0"/>
                <a:cs typeface="Consolas" panose="020B0609020204030204" pitchFamily="49" charset="0"/>
                <a:sym typeface="Arial"/>
              </a:rPr>
              <a:t>while(!(CLK-&gt;CLKSTATUS &amp; HXT_STATUS));</a:t>
            </a:r>
            <a:endParaRPr kumimoji="0" lang="en-US" sz="1100" b="0" i="0" u="none" strike="noStrike" kern="0" cap="none" spc="0" normalizeH="0" baseline="0" noProof="0" dirty="0">
              <a:ln>
                <a:noFill/>
              </a:ln>
              <a:solidFill>
                <a:srgbClr val="FFFFFF"/>
              </a:solidFill>
              <a:effectLst/>
              <a:uLnTx/>
              <a:uFillTx/>
              <a:latin typeface="Arial"/>
              <a:ea typeface="+mn-ea"/>
              <a:cs typeface="+mn-cs"/>
              <a:sym typeface="Arial"/>
            </a:endParaRPr>
          </a:p>
        </p:txBody>
      </p:sp>
      <p:pic>
        <p:nvPicPr>
          <p:cNvPr id="10" name="Picture 9">
            <a:extLst>
              <a:ext uri="{FF2B5EF4-FFF2-40B4-BE49-F238E27FC236}">
                <a16:creationId xmlns:a16="http://schemas.microsoft.com/office/drawing/2014/main" id="{E0EB67B6-265F-B03B-D2AE-B08532CB7EDA}"/>
              </a:ext>
            </a:extLst>
          </p:cNvPr>
          <p:cNvPicPr>
            <a:picLocks noChangeAspect="1"/>
          </p:cNvPicPr>
          <p:nvPr/>
        </p:nvPicPr>
        <p:blipFill>
          <a:blip r:embed="rId2"/>
          <a:stretch>
            <a:fillRect/>
          </a:stretch>
        </p:blipFill>
        <p:spPr>
          <a:xfrm>
            <a:off x="3149600" y="4571716"/>
            <a:ext cx="8004810" cy="2160077"/>
          </a:xfrm>
          <a:prstGeom prst="rect">
            <a:avLst/>
          </a:prstGeom>
        </p:spPr>
      </p:pic>
      <p:sp>
        <p:nvSpPr>
          <p:cNvPr id="11" name="Oval 10">
            <a:extLst>
              <a:ext uri="{FF2B5EF4-FFF2-40B4-BE49-F238E27FC236}">
                <a16:creationId xmlns:a16="http://schemas.microsoft.com/office/drawing/2014/main" id="{8E52A633-015D-12C8-DBCA-8B425AA68D52}"/>
              </a:ext>
            </a:extLst>
          </p:cNvPr>
          <p:cNvSpPr/>
          <p:nvPr/>
        </p:nvSpPr>
        <p:spPr>
          <a:xfrm>
            <a:off x="2844800" y="5651754"/>
            <a:ext cx="1260333" cy="609283"/>
          </a:xfrm>
          <a:prstGeom prst="ellipse">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5B9BD5"/>
              </a:solidFill>
              <a:effectLst/>
              <a:uLnTx/>
              <a:uFillTx/>
              <a:latin typeface="Arial"/>
              <a:ea typeface="+mn-ea"/>
              <a:cs typeface="+mn-cs"/>
              <a:sym typeface="Arial"/>
            </a:endParaRPr>
          </a:p>
        </p:txBody>
      </p:sp>
    </p:spTree>
    <p:extLst>
      <p:ext uri="{BB962C8B-B14F-4D97-AF65-F5344CB8AC3E}">
        <p14:creationId xmlns:p14="http://schemas.microsoft.com/office/powerpoint/2010/main" val="122814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E60A-2BFA-47CA-B246-D558889FBBAF}"/>
              </a:ext>
            </a:extLst>
          </p:cNvPr>
          <p:cNvSpPr>
            <a:spLocks noGrp="1"/>
          </p:cNvSpPr>
          <p:nvPr>
            <p:ph type="ctrTitle"/>
          </p:nvPr>
        </p:nvSpPr>
        <p:spPr>
          <a:xfrm>
            <a:off x="767734" y="2877126"/>
            <a:ext cx="8681066" cy="1491674"/>
          </a:xfrm>
        </p:spPr>
        <p:txBody>
          <a:bodyPr/>
          <a:lstStyle/>
          <a:p>
            <a:pPr marL="295275">
              <a:spcBef>
                <a:spcPts val="1135"/>
              </a:spcBef>
            </a:pPr>
            <a:r>
              <a:rPr lang="en-US" spc="-5"/>
              <a:t>Review - Bit </a:t>
            </a:r>
            <a:r>
              <a:rPr lang="en-US" spc="-5" dirty="0"/>
              <a:t>Manipulation for Masking</a:t>
            </a:r>
            <a:endParaRPr lang="en-US" dirty="0"/>
          </a:p>
        </p:txBody>
      </p:sp>
    </p:spTree>
    <p:extLst>
      <p:ext uri="{BB962C8B-B14F-4D97-AF65-F5344CB8AC3E}">
        <p14:creationId xmlns:p14="http://schemas.microsoft.com/office/powerpoint/2010/main" val="2981546758"/>
      </p:ext>
    </p:extLst>
  </p:cSld>
  <p:clrMapOvr>
    <a:masterClrMapping/>
  </p:clrMapOvr>
</p:sld>
</file>

<file path=ppt/theme/theme1.xml><?xml version="1.0" encoding="utf-8"?>
<a:theme xmlns:a="http://schemas.openxmlformats.org/drawingml/2006/main" name="RMIT_2017_Templates_Master_Formal_ITS">
  <a:themeElements>
    <a:clrScheme name="RMIT COlor theme">
      <a:dk1>
        <a:srgbClr val="000000"/>
      </a:dk1>
      <a:lt1>
        <a:srgbClr val="FFFFFF"/>
      </a:lt1>
      <a:dk2>
        <a:srgbClr val="FB0015"/>
      </a:dk2>
      <a:lt2>
        <a:srgbClr val="E7E6E6"/>
      </a:lt2>
      <a:accent1>
        <a:srgbClr val="000057"/>
      </a:accent1>
      <a:accent2>
        <a:srgbClr val="FB001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MIT 2020 Guideline Template.pptx [Read-Only]" id="{6205B2F2-8767-4F93-AE91-7C5E8D2C1847}" vid="{100ED14E-5AC1-4E58-A044-DE0A52C80E6B}"/>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TeachingSlidesTemplate</Template>
  <TotalTime>173</TotalTime>
  <Words>1483</Words>
  <Application>Microsoft Office PowerPoint</Application>
  <PresentationFormat>Widescreen</PresentationFormat>
  <Paragraphs>194</Paragraphs>
  <Slides>33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Consolas</vt:lpstr>
      <vt:lpstr>Courier New</vt:lpstr>
      <vt:lpstr>Noto Sans Symbols</vt:lpstr>
      <vt:lpstr>RMIT_2017_Templates_Master_Formal_ITS</vt:lpstr>
      <vt:lpstr>EEET2481  Embedded Systems Design and Implementation </vt:lpstr>
      <vt:lpstr>Previously</vt:lpstr>
      <vt:lpstr>Example  - NUC140 MCU clock configuration</vt:lpstr>
      <vt:lpstr>Clock Routing Paths in NUC140 MCU</vt:lpstr>
      <vt:lpstr>Simplified Diagram</vt:lpstr>
      <vt:lpstr>Step 0 - Unlock protected registers</vt:lpstr>
      <vt:lpstr>Step 1 </vt:lpstr>
      <vt:lpstr>Step 1: Enable and configure clock sources</vt:lpstr>
      <vt:lpstr>Review - Bit Manipulation for Masking</vt:lpstr>
      <vt:lpstr>Bit Manipulation for Masking</vt:lpstr>
      <vt:lpstr>Bit Manipulation for Masking (2)</vt:lpstr>
      <vt:lpstr>Masking for Multiple Bits</vt:lpstr>
      <vt:lpstr>Step 1: Enable and configure clock sources</vt:lpstr>
      <vt:lpstr>Step 1: Enable and configure clock sources</vt:lpstr>
      <vt:lpstr>Step 1: Enable and configure clock sources</vt:lpstr>
      <vt:lpstr>Step 1: Enable and configure clock sources</vt:lpstr>
      <vt:lpstr>Step 1: Enable and configure clock sources</vt:lpstr>
      <vt:lpstr>Step 1: Enable and configure clock sources</vt:lpstr>
      <vt:lpstr>Step 2 </vt:lpstr>
      <vt:lpstr>Step 2: Select the clock sources</vt:lpstr>
      <vt:lpstr>Step 2: Select the clock sources</vt:lpstr>
      <vt:lpstr>Step 2: Select the clock sources</vt:lpstr>
      <vt:lpstr>Step 3 - Lock protected registers</vt:lpstr>
      <vt:lpstr>Full Program</vt:lpstr>
      <vt:lpstr>Test the Clock Configuration</vt:lpstr>
      <vt:lpstr>Toggle a GPIO pin to confirm frequency</vt:lpstr>
      <vt:lpstr>Measurement</vt:lpstr>
      <vt:lpstr>Tutorial Question 1</vt:lpstr>
      <vt:lpstr>Tutorial Question 2</vt:lpstr>
      <vt:lpstr>Tutorial Question 3</vt:lpstr>
      <vt:lpstr>Tutorial Question 4</vt:lpstr>
      <vt:lpstr>Note</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 Nguyen</dc:creator>
  <cp:lastModifiedBy>Thanh Pham</cp:lastModifiedBy>
  <cp:revision>1</cp:revision>
  <dcterms:created xsi:type="dcterms:W3CDTF">2022-02-11T06:37:43Z</dcterms:created>
  <dcterms:modified xsi:type="dcterms:W3CDTF">2023-03-20T03:47:33Z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c3d088b-6243-4963-a2e2-8b321ab7f8fc_Enabled">
    <vt:lpwstr>true</vt:lpwstr>
  </property>
  <property fmtid="{D5CDD505-2E9C-101B-9397-08002B2CF9AE}" pid="3" name="MSIP_Label_8c3d088b-6243-4963-a2e2-8b321ab7f8fc_SetDate">
    <vt:lpwstr>2022-02-11T06:37:53Z</vt:lpwstr>
  </property>
  <property fmtid="{D5CDD505-2E9C-101B-9397-08002B2CF9AE}" pid="4" name="MSIP_Label_8c3d088b-6243-4963-a2e2-8b321ab7f8fc_Method">
    <vt:lpwstr>Standard</vt:lpwstr>
  </property>
  <property fmtid="{D5CDD505-2E9C-101B-9397-08002B2CF9AE}" pid="5" name="MSIP_Label_8c3d088b-6243-4963-a2e2-8b321ab7f8fc_Name">
    <vt:lpwstr>Trusted</vt:lpwstr>
  </property>
  <property fmtid="{D5CDD505-2E9C-101B-9397-08002B2CF9AE}" pid="6" name="MSIP_Label_8c3d088b-6243-4963-a2e2-8b321ab7f8fc_SiteId">
    <vt:lpwstr>d1323671-cdbe-4417-b4d4-bdb24b51316b</vt:lpwstr>
  </property>
  <property fmtid="{D5CDD505-2E9C-101B-9397-08002B2CF9AE}" pid="7" name="MSIP_Label_8c3d088b-6243-4963-a2e2-8b321ab7f8fc_ActionId">
    <vt:lpwstr>7c41f40d-d429-404c-a634-a6f2147db97c</vt:lpwstr>
  </property>
  <property fmtid="{D5CDD505-2E9C-101B-9397-08002B2CF9AE}" pid="8" name="MSIP_Label_8c3d088b-6243-4963-a2e2-8b321ab7f8fc_ContentBits">
    <vt:lpwstr>1</vt:lpwstr>
  </property>
</Properties>
</file>